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77" r:id="rId2"/>
    <p:sldId id="292" r:id="rId3"/>
    <p:sldId id="314" r:id="rId4"/>
    <p:sldId id="317" r:id="rId5"/>
    <p:sldId id="297" r:id="rId6"/>
    <p:sldId id="301" r:id="rId7"/>
    <p:sldId id="302" r:id="rId8"/>
    <p:sldId id="303" r:id="rId9"/>
    <p:sldId id="293" r:id="rId10"/>
    <p:sldId id="307" r:id="rId11"/>
    <p:sldId id="319" r:id="rId12"/>
    <p:sldId id="321" r:id="rId13"/>
    <p:sldId id="323" r:id="rId14"/>
    <p:sldId id="316" r:id="rId15"/>
    <p:sldId id="288" r:id="rId16"/>
  </p:sldIdLst>
  <p:sldSz cx="12192000" cy="6858000"/>
  <p:notesSz cx="9144000" cy="6858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mbria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mbria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mbria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mbria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mbria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mbria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mbria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mbria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mbria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A8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9DCAF9ED-07DC-4A11-8D7F-57B35C25682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-108" y="-3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2994" y="7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651F5C-66C3-4220-BCD8-47F82B1661A9}" type="doc">
      <dgm:prSet loTypeId="urn:microsoft.com/office/officeart/2005/8/layout/cycle2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4C0EA0A-3C38-4591-81A7-202F317C0065}">
      <dgm:prSet phldrT="[Text]" custT="1"/>
      <dgm:spPr/>
      <dgm:t>
        <a:bodyPr/>
        <a:lstStyle/>
        <a:p>
          <a:r>
            <a:rPr lang="sl-SI" sz="1600" b="1" dirty="0" smtClean="0">
              <a:solidFill>
                <a:schemeClr val="tx2"/>
              </a:solidFill>
            </a:rPr>
            <a:t>LABOUR MARKET ANALYSIS</a:t>
          </a:r>
        </a:p>
        <a:p>
          <a:r>
            <a:rPr lang="sl-SI" sz="1400" dirty="0" smtClean="0">
              <a:solidFill>
                <a:schemeClr val="tx2"/>
              </a:solidFill>
            </a:rPr>
            <a:t>- Statistical reports </a:t>
          </a:r>
        </a:p>
        <a:p>
          <a:r>
            <a:rPr lang="sl-SI" sz="1400" dirty="0" smtClean="0">
              <a:solidFill>
                <a:schemeClr val="tx2"/>
              </a:solidFill>
            </a:rPr>
            <a:t>- Analyses</a:t>
          </a:r>
        </a:p>
        <a:p>
          <a:r>
            <a:rPr lang="sl-SI" sz="1400" dirty="0" smtClean="0">
              <a:solidFill>
                <a:schemeClr val="tx2"/>
              </a:solidFill>
            </a:rPr>
            <a:t>- Employers‘ survey </a:t>
          </a:r>
        </a:p>
        <a:p>
          <a:r>
            <a:rPr lang="sl-SI" sz="1400" dirty="0" smtClean="0">
              <a:solidFill>
                <a:schemeClr val="tx2"/>
              </a:solidFill>
            </a:rPr>
            <a:t>- Research...</a:t>
          </a:r>
          <a:endParaRPr lang="en-US" sz="1400" dirty="0">
            <a:solidFill>
              <a:schemeClr val="tx2"/>
            </a:solidFill>
          </a:endParaRPr>
        </a:p>
      </dgm:t>
    </dgm:pt>
    <dgm:pt modelId="{8583BBC6-2050-409A-BAD2-B6689A4F274B}" type="parTrans" cxnId="{9AFC4388-173F-4B78-A3EB-5C2C05C86FDC}">
      <dgm:prSet/>
      <dgm:spPr/>
      <dgm:t>
        <a:bodyPr/>
        <a:lstStyle/>
        <a:p>
          <a:endParaRPr lang="en-US"/>
        </a:p>
      </dgm:t>
    </dgm:pt>
    <dgm:pt modelId="{5425D062-7788-4B9C-A0CB-7C8101754727}" type="sibTrans" cxnId="{9AFC4388-173F-4B78-A3EB-5C2C05C86FDC}">
      <dgm:prSet/>
      <dgm:spPr/>
      <dgm:t>
        <a:bodyPr/>
        <a:lstStyle/>
        <a:p>
          <a:endParaRPr lang="en-US"/>
        </a:p>
      </dgm:t>
    </dgm:pt>
    <dgm:pt modelId="{89EA726E-1B71-434E-8C30-C5C5D06A6AAA}">
      <dgm:prSet phldrT="[Text]" custT="1"/>
      <dgm:spPr/>
      <dgm:t>
        <a:bodyPr/>
        <a:lstStyle/>
        <a:p>
          <a:r>
            <a:rPr lang="sl-SI" sz="1600" b="1" dirty="0" smtClean="0">
              <a:solidFill>
                <a:schemeClr val="tx2"/>
              </a:solidFill>
            </a:rPr>
            <a:t>PLANNING </a:t>
          </a:r>
        </a:p>
        <a:p>
          <a:r>
            <a:rPr lang="sl-SI" sz="1500" dirty="0" smtClean="0">
              <a:solidFill>
                <a:schemeClr val="tx2"/>
              </a:solidFill>
            </a:rPr>
            <a:t>- Employment and Human Resource Development Strategy</a:t>
          </a:r>
        </a:p>
        <a:p>
          <a:r>
            <a:rPr lang="sl-SI" sz="1500" dirty="0" smtClean="0">
              <a:solidFill>
                <a:schemeClr val="tx2"/>
              </a:solidFill>
            </a:rPr>
            <a:t>- Action plan </a:t>
          </a:r>
        </a:p>
        <a:p>
          <a:r>
            <a:rPr lang="sl-SI" sz="1500" dirty="0" smtClean="0">
              <a:solidFill>
                <a:schemeClr val="tx2"/>
              </a:solidFill>
            </a:rPr>
            <a:t>- Work programme of Employment Agency</a:t>
          </a:r>
          <a:endParaRPr lang="en-US" sz="1500" dirty="0">
            <a:solidFill>
              <a:schemeClr val="tx2"/>
            </a:solidFill>
          </a:endParaRPr>
        </a:p>
      </dgm:t>
    </dgm:pt>
    <dgm:pt modelId="{FBE22998-6C2F-451A-88CD-0B4257893FA5}" type="parTrans" cxnId="{1A737D93-C200-4FD4-A071-CA36466AB128}">
      <dgm:prSet/>
      <dgm:spPr/>
      <dgm:t>
        <a:bodyPr/>
        <a:lstStyle/>
        <a:p>
          <a:endParaRPr lang="en-US"/>
        </a:p>
      </dgm:t>
    </dgm:pt>
    <dgm:pt modelId="{1930D153-98EC-446E-B6C2-4663F378B33C}" type="sibTrans" cxnId="{1A737D93-C200-4FD4-A071-CA36466AB128}">
      <dgm:prSet/>
      <dgm:spPr/>
      <dgm:t>
        <a:bodyPr/>
        <a:lstStyle/>
        <a:p>
          <a:endParaRPr lang="en-US"/>
        </a:p>
      </dgm:t>
    </dgm:pt>
    <dgm:pt modelId="{FDA42F08-A559-4832-A918-20358F1EE4DC}">
      <dgm:prSet phldrT="[Text]" custT="1"/>
      <dgm:spPr/>
      <dgm:t>
        <a:bodyPr/>
        <a:lstStyle/>
        <a:p>
          <a:r>
            <a:rPr lang="sl-SI" sz="1600" b="1" dirty="0" smtClean="0">
              <a:solidFill>
                <a:schemeClr val="tx2"/>
              </a:solidFill>
            </a:rPr>
            <a:t>IMPLEMENTATION OF PLANNED ACTIVITIES </a:t>
          </a:r>
        </a:p>
        <a:p>
          <a:r>
            <a:rPr lang="sl-SI" sz="1500" dirty="0" smtClean="0">
              <a:solidFill>
                <a:schemeClr val="tx2"/>
              </a:solidFill>
            </a:rPr>
            <a:t>- Programmes and active employment policy measures</a:t>
          </a:r>
        </a:p>
        <a:p>
          <a:r>
            <a:rPr lang="sl-SI" sz="1500" dirty="0" smtClean="0">
              <a:solidFill>
                <a:schemeClr val="tx2"/>
              </a:solidFill>
            </a:rPr>
            <a:t>- International projects</a:t>
          </a:r>
        </a:p>
      </dgm:t>
    </dgm:pt>
    <dgm:pt modelId="{643510B6-A25E-4799-8C64-5D8CEDFDDDD0}" type="parTrans" cxnId="{D4C2CF6B-EA0F-403B-A170-1CF24D8E0233}">
      <dgm:prSet/>
      <dgm:spPr/>
      <dgm:t>
        <a:bodyPr/>
        <a:lstStyle/>
        <a:p>
          <a:endParaRPr lang="en-US"/>
        </a:p>
      </dgm:t>
    </dgm:pt>
    <dgm:pt modelId="{C2620863-C368-4750-99DB-DD2D315F5912}" type="sibTrans" cxnId="{D4C2CF6B-EA0F-403B-A170-1CF24D8E0233}">
      <dgm:prSet/>
      <dgm:spPr/>
      <dgm:t>
        <a:bodyPr/>
        <a:lstStyle/>
        <a:p>
          <a:endParaRPr lang="en-US"/>
        </a:p>
      </dgm:t>
    </dgm:pt>
    <dgm:pt modelId="{1FB6470C-A3E7-409F-80EE-0A270B14786D}">
      <dgm:prSet phldrT="[Text]" custT="1"/>
      <dgm:spPr/>
      <dgm:t>
        <a:bodyPr/>
        <a:lstStyle/>
        <a:p>
          <a:r>
            <a:rPr lang="sl-SI" sz="1600" b="1" dirty="0" smtClean="0">
              <a:solidFill>
                <a:schemeClr val="tx2"/>
              </a:solidFill>
            </a:rPr>
            <a:t>PERFORMANCE</a:t>
          </a:r>
        </a:p>
        <a:p>
          <a:r>
            <a:rPr lang="sl-SI" sz="1600" b="0" dirty="0" smtClean="0">
              <a:solidFill>
                <a:schemeClr val="tx2"/>
              </a:solidFill>
            </a:rPr>
            <a:t> - Monitoring and evaluation</a:t>
          </a:r>
          <a:endParaRPr lang="en-US" sz="1600" b="0" dirty="0">
            <a:solidFill>
              <a:schemeClr val="tx2"/>
            </a:solidFill>
          </a:endParaRPr>
        </a:p>
      </dgm:t>
    </dgm:pt>
    <dgm:pt modelId="{7EBF7AB6-B927-49E8-9CC4-B46260FC17B9}" type="parTrans" cxnId="{0B3959AD-4CF5-4536-B2C2-B19C54A50E1B}">
      <dgm:prSet/>
      <dgm:spPr/>
      <dgm:t>
        <a:bodyPr/>
        <a:lstStyle/>
        <a:p>
          <a:endParaRPr lang="en-US"/>
        </a:p>
      </dgm:t>
    </dgm:pt>
    <dgm:pt modelId="{000D2FDB-45C5-4348-89CF-325558F5653B}" type="sibTrans" cxnId="{0B3959AD-4CF5-4536-B2C2-B19C54A50E1B}">
      <dgm:prSet/>
      <dgm:spPr/>
      <dgm:t>
        <a:bodyPr/>
        <a:lstStyle/>
        <a:p>
          <a:endParaRPr lang="en-US"/>
        </a:p>
      </dgm:t>
    </dgm:pt>
    <dgm:pt modelId="{09FA99AE-E5F8-4395-87A6-697D5689DB48}" type="pres">
      <dgm:prSet presAssocID="{0E651F5C-66C3-4220-BCD8-47F82B1661A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696D497-FF3E-43F1-BE48-44FD140B9268}" type="pres">
      <dgm:prSet presAssocID="{84C0EA0A-3C38-4591-81A7-202F317C0065}" presName="node" presStyleLbl="node1" presStyleIdx="0" presStyleCnt="4" custScaleX="151211" custScaleY="102811" custRadScaleRad="88154" custRadScaleInc="-33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B54281-F0F7-47BD-BE65-5BE4B85A2454}" type="pres">
      <dgm:prSet presAssocID="{5425D062-7788-4B9C-A0CB-7C8101754727}" presName="sibTrans" presStyleLbl="sibTrans2D1" presStyleIdx="0" presStyleCnt="4"/>
      <dgm:spPr/>
      <dgm:t>
        <a:bodyPr/>
        <a:lstStyle/>
        <a:p>
          <a:endParaRPr lang="en-US"/>
        </a:p>
      </dgm:t>
    </dgm:pt>
    <dgm:pt modelId="{9710532E-C967-4EA6-B625-FAC857300731}" type="pres">
      <dgm:prSet presAssocID="{5425D062-7788-4B9C-A0CB-7C8101754727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01E7CBD7-8FA3-4A5E-9BB1-86A01E7F34CE}" type="pres">
      <dgm:prSet presAssocID="{89EA726E-1B71-434E-8C30-C5C5D06A6AAA}" presName="node" presStyleLbl="node1" presStyleIdx="1" presStyleCnt="4" custScaleX="172909" custScaleY="140299" custRadScaleRad="176738" custRadScaleInc="-3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8ED35F-E8CE-4FE8-9A10-19A0894E72F1}" type="pres">
      <dgm:prSet presAssocID="{1930D153-98EC-446E-B6C2-4663F378B33C}" presName="sibTrans" presStyleLbl="sibTrans2D1" presStyleIdx="1" presStyleCnt="4"/>
      <dgm:spPr/>
      <dgm:t>
        <a:bodyPr/>
        <a:lstStyle/>
        <a:p>
          <a:endParaRPr lang="en-US"/>
        </a:p>
      </dgm:t>
    </dgm:pt>
    <dgm:pt modelId="{7E835AA5-9E94-4139-8D60-2ABFC314D1C6}" type="pres">
      <dgm:prSet presAssocID="{1930D153-98EC-446E-B6C2-4663F378B33C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E221DB58-E196-489B-BF92-00646D3EB3D2}" type="pres">
      <dgm:prSet presAssocID="{FDA42F08-A559-4832-A918-20358F1EE4DC}" presName="node" presStyleLbl="node1" presStyleIdx="2" presStyleCnt="4" custScaleX="172563" custScaleY="114121" custRadScaleRad="81623" custRadScaleInc="294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BD6CC0-0CE3-4A30-9FD2-868A98415E62}" type="pres">
      <dgm:prSet presAssocID="{C2620863-C368-4750-99DB-DD2D315F5912}" presName="sibTrans" presStyleLbl="sibTrans2D1" presStyleIdx="2" presStyleCnt="4"/>
      <dgm:spPr/>
      <dgm:t>
        <a:bodyPr/>
        <a:lstStyle/>
        <a:p>
          <a:endParaRPr lang="en-US"/>
        </a:p>
      </dgm:t>
    </dgm:pt>
    <dgm:pt modelId="{D8E89F64-B122-47E9-B6D4-EBD97F16DDCD}" type="pres">
      <dgm:prSet presAssocID="{C2620863-C368-4750-99DB-DD2D315F5912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FC111E8A-470F-476A-8A13-DB96AE82ACE9}" type="pres">
      <dgm:prSet presAssocID="{1FB6470C-A3E7-409F-80EE-0A270B14786D}" presName="node" presStyleLbl="node1" presStyleIdx="3" presStyleCnt="4" custScaleX="150159" custScaleY="127682" custRadScaleRad="187778" custRadScaleInc="96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DDE8C7-C3AB-48E1-8434-F5047A9B3F06}" type="pres">
      <dgm:prSet presAssocID="{000D2FDB-45C5-4348-89CF-325558F5653B}" presName="sibTrans" presStyleLbl="sibTrans2D1" presStyleIdx="3" presStyleCnt="4"/>
      <dgm:spPr/>
      <dgm:t>
        <a:bodyPr/>
        <a:lstStyle/>
        <a:p>
          <a:endParaRPr lang="en-US"/>
        </a:p>
      </dgm:t>
    </dgm:pt>
    <dgm:pt modelId="{4C60016A-FBE4-4307-8E62-49B5129E83F3}" type="pres">
      <dgm:prSet presAssocID="{000D2FDB-45C5-4348-89CF-325558F5653B}" presName="connectorText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00BC7407-B7F0-4808-A30F-028A772CD0DD}" type="presOf" srcId="{5425D062-7788-4B9C-A0CB-7C8101754727}" destId="{27B54281-F0F7-47BD-BE65-5BE4B85A2454}" srcOrd="0" destOrd="0" presId="urn:microsoft.com/office/officeart/2005/8/layout/cycle2"/>
    <dgm:cxn modelId="{9AFC4388-173F-4B78-A3EB-5C2C05C86FDC}" srcId="{0E651F5C-66C3-4220-BCD8-47F82B1661A9}" destId="{84C0EA0A-3C38-4591-81A7-202F317C0065}" srcOrd="0" destOrd="0" parTransId="{8583BBC6-2050-409A-BAD2-B6689A4F274B}" sibTransId="{5425D062-7788-4B9C-A0CB-7C8101754727}"/>
    <dgm:cxn modelId="{41CAEF6A-0617-43FB-BBA8-F6E395940641}" type="presOf" srcId="{5425D062-7788-4B9C-A0CB-7C8101754727}" destId="{9710532E-C967-4EA6-B625-FAC857300731}" srcOrd="1" destOrd="0" presId="urn:microsoft.com/office/officeart/2005/8/layout/cycle2"/>
    <dgm:cxn modelId="{EC88ED5B-34D3-4675-9575-1F9FB2DC712B}" type="presOf" srcId="{C2620863-C368-4750-99DB-DD2D315F5912}" destId="{D8E89F64-B122-47E9-B6D4-EBD97F16DDCD}" srcOrd="1" destOrd="0" presId="urn:microsoft.com/office/officeart/2005/8/layout/cycle2"/>
    <dgm:cxn modelId="{1A737D93-C200-4FD4-A071-CA36466AB128}" srcId="{0E651F5C-66C3-4220-BCD8-47F82B1661A9}" destId="{89EA726E-1B71-434E-8C30-C5C5D06A6AAA}" srcOrd="1" destOrd="0" parTransId="{FBE22998-6C2F-451A-88CD-0B4257893FA5}" sibTransId="{1930D153-98EC-446E-B6C2-4663F378B33C}"/>
    <dgm:cxn modelId="{CFB151D9-2764-4FD6-AA0E-31C65CA476CB}" type="presOf" srcId="{84C0EA0A-3C38-4591-81A7-202F317C0065}" destId="{3696D497-FF3E-43F1-BE48-44FD140B9268}" srcOrd="0" destOrd="0" presId="urn:microsoft.com/office/officeart/2005/8/layout/cycle2"/>
    <dgm:cxn modelId="{E646F4D1-027F-4CDE-B67B-522484464CA7}" type="presOf" srcId="{1930D153-98EC-446E-B6C2-4663F378B33C}" destId="{7E835AA5-9E94-4139-8D60-2ABFC314D1C6}" srcOrd="1" destOrd="0" presId="urn:microsoft.com/office/officeart/2005/8/layout/cycle2"/>
    <dgm:cxn modelId="{0B3959AD-4CF5-4536-B2C2-B19C54A50E1B}" srcId="{0E651F5C-66C3-4220-BCD8-47F82B1661A9}" destId="{1FB6470C-A3E7-409F-80EE-0A270B14786D}" srcOrd="3" destOrd="0" parTransId="{7EBF7AB6-B927-49E8-9CC4-B46260FC17B9}" sibTransId="{000D2FDB-45C5-4348-89CF-325558F5653B}"/>
    <dgm:cxn modelId="{D4C2CF6B-EA0F-403B-A170-1CF24D8E0233}" srcId="{0E651F5C-66C3-4220-BCD8-47F82B1661A9}" destId="{FDA42F08-A559-4832-A918-20358F1EE4DC}" srcOrd="2" destOrd="0" parTransId="{643510B6-A25E-4799-8C64-5D8CEDFDDDD0}" sibTransId="{C2620863-C368-4750-99DB-DD2D315F5912}"/>
    <dgm:cxn modelId="{2947BE59-00A7-4DE0-937D-6BA7B5FAEBCC}" type="presOf" srcId="{1930D153-98EC-446E-B6C2-4663F378B33C}" destId="{CE8ED35F-E8CE-4FE8-9A10-19A0894E72F1}" srcOrd="0" destOrd="0" presId="urn:microsoft.com/office/officeart/2005/8/layout/cycle2"/>
    <dgm:cxn modelId="{1D931DD8-3E59-4C39-95BA-DFC03A9F720D}" type="presOf" srcId="{0E651F5C-66C3-4220-BCD8-47F82B1661A9}" destId="{09FA99AE-E5F8-4395-87A6-697D5689DB48}" srcOrd="0" destOrd="0" presId="urn:microsoft.com/office/officeart/2005/8/layout/cycle2"/>
    <dgm:cxn modelId="{AB334616-1829-40C9-A385-A6F56B118090}" type="presOf" srcId="{FDA42F08-A559-4832-A918-20358F1EE4DC}" destId="{E221DB58-E196-489B-BF92-00646D3EB3D2}" srcOrd="0" destOrd="0" presId="urn:microsoft.com/office/officeart/2005/8/layout/cycle2"/>
    <dgm:cxn modelId="{D57FF433-FE5E-4A9B-8418-63504C9497A6}" type="presOf" srcId="{000D2FDB-45C5-4348-89CF-325558F5653B}" destId="{8DDDE8C7-C3AB-48E1-8434-F5047A9B3F06}" srcOrd="0" destOrd="0" presId="urn:microsoft.com/office/officeart/2005/8/layout/cycle2"/>
    <dgm:cxn modelId="{57730FCA-EA52-4DBA-977C-D4A8AFD3D798}" type="presOf" srcId="{000D2FDB-45C5-4348-89CF-325558F5653B}" destId="{4C60016A-FBE4-4307-8E62-49B5129E83F3}" srcOrd="1" destOrd="0" presId="urn:microsoft.com/office/officeart/2005/8/layout/cycle2"/>
    <dgm:cxn modelId="{41A8EC02-68D7-4CB9-86A3-2DEF45D7A6CB}" type="presOf" srcId="{C2620863-C368-4750-99DB-DD2D315F5912}" destId="{F7BD6CC0-0CE3-4A30-9FD2-868A98415E62}" srcOrd="0" destOrd="0" presId="urn:microsoft.com/office/officeart/2005/8/layout/cycle2"/>
    <dgm:cxn modelId="{A34269E8-1D75-42A8-8DAB-87DC891654E0}" type="presOf" srcId="{89EA726E-1B71-434E-8C30-C5C5D06A6AAA}" destId="{01E7CBD7-8FA3-4A5E-9BB1-86A01E7F34CE}" srcOrd="0" destOrd="0" presId="urn:microsoft.com/office/officeart/2005/8/layout/cycle2"/>
    <dgm:cxn modelId="{173A2818-CBD0-402D-B093-F2D49CEF17B7}" type="presOf" srcId="{1FB6470C-A3E7-409F-80EE-0A270B14786D}" destId="{FC111E8A-470F-476A-8A13-DB96AE82ACE9}" srcOrd="0" destOrd="0" presId="urn:microsoft.com/office/officeart/2005/8/layout/cycle2"/>
    <dgm:cxn modelId="{CBA19920-660D-4C5B-8566-04CD38CB95A5}" type="presParOf" srcId="{09FA99AE-E5F8-4395-87A6-697D5689DB48}" destId="{3696D497-FF3E-43F1-BE48-44FD140B9268}" srcOrd="0" destOrd="0" presId="urn:microsoft.com/office/officeart/2005/8/layout/cycle2"/>
    <dgm:cxn modelId="{68D5FAE6-70F6-4F85-9D99-C0E4E9AFAD64}" type="presParOf" srcId="{09FA99AE-E5F8-4395-87A6-697D5689DB48}" destId="{27B54281-F0F7-47BD-BE65-5BE4B85A2454}" srcOrd="1" destOrd="0" presId="urn:microsoft.com/office/officeart/2005/8/layout/cycle2"/>
    <dgm:cxn modelId="{CBD64F2E-A1BC-4854-B416-23BE41ACEB3D}" type="presParOf" srcId="{27B54281-F0F7-47BD-BE65-5BE4B85A2454}" destId="{9710532E-C967-4EA6-B625-FAC857300731}" srcOrd="0" destOrd="0" presId="urn:microsoft.com/office/officeart/2005/8/layout/cycle2"/>
    <dgm:cxn modelId="{007F2ABC-21EB-4A3F-84FE-17D3D6BA1FE8}" type="presParOf" srcId="{09FA99AE-E5F8-4395-87A6-697D5689DB48}" destId="{01E7CBD7-8FA3-4A5E-9BB1-86A01E7F34CE}" srcOrd="2" destOrd="0" presId="urn:microsoft.com/office/officeart/2005/8/layout/cycle2"/>
    <dgm:cxn modelId="{07391182-FEBF-4CB4-B2A5-FE8BCD56F214}" type="presParOf" srcId="{09FA99AE-E5F8-4395-87A6-697D5689DB48}" destId="{CE8ED35F-E8CE-4FE8-9A10-19A0894E72F1}" srcOrd="3" destOrd="0" presId="urn:microsoft.com/office/officeart/2005/8/layout/cycle2"/>
    <dgm:cxn modelId="{FB1069C6-DD73-44B3-B64D-1C0BEE618CEC}" type="presParOf" srcId="{CE8ED35F-E8CE-4FE8-9A10-19A0894E72F1}" destId="{7E835AA5-9E94-4139-8D60-2ABFC314D1C6}" srcOrd="0" destOrd="0" presId="urn:microsoft.com/office/officeart/2005/8/layout/cycle2"/>
    <dgm:cxn modelId="{7E71B5B9-15D1-42EF-96E0-374F4825E976}" type="presParOf" srcId="{09FA99AE-E5F8-4395-87A6-697D5689DB48}" destId="{E221DB58-E196-489B-BF92-00646D3EB3D2}" srcOrd="4" destOrd="0" presId="urn:microsoft.com/office/officeart/2005/8/layout/cycle2"/>
    <dgm:cxn modelId="{717FEC9F-8053-4D8A-8F65-6EF3BB599F8A}" type="presParOf" srcId="{09FA99AE-E5F8-4395-87A6-697D5689DB48}" destId="{F7BD6CC0-0CE3-4A30-9FD2-868A98415E62}" srcOrd="5" destOrd="0" presId="urn:microsoft.com/office/officeart/2005/8/layout/cycle2"/>
    <dgm:cxn modelId="{68651A3E-52A4-4C12-B0CE-253562AA71C2}" type="presParOf" srcId="{F7BD6CC0-0CE3-4A30-9FD2-868A98415E62}" destId="{D8E89F64-B122-47E9-B6D4-EBD97F16DDCD}" srcOrd="0" destOrd="0" presId="urn:microsoft.com/office/officeart/2005/8/layout/cycle2"/>
    <dgm:cxn modelId="{C1A3D98E-1FB3-4DB6-9352-F9C39A66BF43}" type="presParOf" srcId="{09FA99AE-E5F8-4395-87A6-697D5689DB48}" destId="{FC111E8A-470F-476A-8A13-DB96AE82ACE9}" srcOrd="6" destOrd="0" presId="urn:microsoft.com/office/officeart/2005/8/layout/cycle2"/>
    <dgm:cxn modelId="{E58AA56D-21A4-421E-B1BE-768106FE2801}" type="presParOf" srcId="{09FA99AE-E5F8-4395-87A6-697D5689DB48}" destId="{8DDDE8C7-C3AB-48E1-8434-F5047A9B3F06}" srcOrd="7" destOrd="0" presId="urn:microsoft.com/office/officeart/2005/8/layout/cycle2"/>
    <dgm:cxn modelId="{F601ED8D-3078-42E7-90C8-4AB73DD864BA}" type="presParOf" srcId="{8DDDE8C7-C3AB-48E1-8434-F5047A9B3F06}" destId="{4C60016A-FBE4-4307-8E62-49B5129E83F3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C57AEF9-1CB4-40E9-952F-55BA727D46F1}" type="doc">
      <dgm:prSet loTypeId="urn:microsoft.com/office/officeart/2005/8/layout/process4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E3BF227-DDB2-477D-837A-5F0873EB13DB}">
      <dgm:prSet phldrT="[Text]"/>
      <dgm:spPr/>
      <dgm:t>
        <a:bodyPr/>
        <a:lstStyle/>
        <a:p>
          <a:r>
            <a:rPr lang="sl-SI" dirty="0" smtClean="0"/>
            <a:t>Centralized functioning</a:t>
          </a:r>
          <a:endParaRPr lang="en-US" dirty="0"/>
        </a:p>
      </dgm:t>
    </dgm:pt>
    <dgm:pt modelId="{E01E7EA7-5895-4099-B0A1-F845B1A54A05}" type="parTrans" cxnId="{A28F560D-0A66-47FA-9EBA-6CBCB916BFA6}">
      <dgm:prSet/>
      <dgm:spPr/>
      <dgm:t>
        <a:bodyPr/>
        <a:lstStyle/>
        <a:p>
          <a:endParaRPr lang="en-US"/>
        </a:p>
      </dgm:t>
    </dgm:pt>
    <dgm:pt modelId="{83E462DF-C7D4-421D-8849-C02578C47609}" type="sibTrans" cxnId="{A28F560D-0A66-47FA-9EBA-6CBCB916BFA6}">
      <dgm:prSet/>
      <dgm:spPr/>
      <dgm:t>
        <a:bodyPr/>
        <a:lstStyle/>
        <a:p>
          <a:endParaRPr lang="en-US"/>
        </a:p>
      </dgm:t>
    </dgm:pt>
    <dgm:pt modelId="{9D78F752-8916-461D-B200-9C635C4B42F6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sl-SI" sz="1500" dirty="0" smtClean="0"/>
            <a:t>Financial allocation is conducted according to targeted results taking into consideration 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sl-SI" sz="1500" dirty="0" smtClean="0"/>
            <a:t>the regional / local market needs</a:t>
          </a:r>
          <a:endParaRPr lang="en-US" sz="1000" dirty="0"/>
        </a:p>
      </dgm:t>
    </dgm:pt>
    <dgm:pt modelId="{D4BF7623-18CC-48E2-A7EA-D165D836715C}" type="parTrans" cxnId="{17CB643E-A5AE-4D48-B91E-CC801B853C1A}">
      <dgm:prSet/>
      <dgm:spPr/>
      <dgm:t>
        <a:bodyPr/>
        <a:lstStyle/>
        <a:p>
          <a:endParaRPr lang="en-US"/>
        </a:p>
      </dgm:t>
    </dgm:pt>
    <dgm:pt modelId="{067D7788-720D-4195-897A-F3863CD38E48}" type="sibTrans" cxnId="{17CB643E-A5AE-4D48-B91E-CC801B853C1A}">
      <dgm:prSet/>
      <dgm:spPr/>
      <dgm:t>
        <a:bodyPr/>
        <a:lstStyle/>
        <a:p>
          <a:endParaRPr lang="en-US"/>
        </a:p>
      </dgm:t>
    </dgm:pt>
    <dgm:pt modelId="{43B02D65-CC48-437B-9C56-E3FB101DC16C}">
      <dgm:prSet phldrT="[Text]"/>
      <dgm:spPr/>
      <dgm:t>
        <a:bodyPr/>
        <a:lstStyle/>
        <a:p>
          <a:r>
            <a:rPr lang="sl-SI" dirty="0" smtClean="0"/>
            <a:t>Limited use of financial resources</a:t>
          </a:r>
          <a:endParaRPr lang="en-US" dirty="0"/>
        </a:p>
      </dgm:t>
    </dgm:pt>
    <dgm:pt modelId="{07FBC6E4-E3BA-450E-A771-C47C32BAF702}" type="parTrans" cxnId="{45880C20-5576-4C94-9F20-45EDA311CFD5}">
      <dgm:prSet/>
      <dgm:spPr/>
      <dgm:t>
        <a:bodyPr/>
        <a:lstStyle/>
        <a:p>
          <a:endParaRPr lang="en-US"/>
        </a:p>
      </dgm:t>
    </dgm:pt>
    <dgm:pt modelId="{70594FFF-B6C9-4BB8-B3A6-4A144D61A21B}" type="sibTrans" cxnId="{45880C20-5576-4C94-9F20-45EDA311CFD5}">
      <dgm:prSet/>
      <dgm:spPr/>
      <dgm:t>
        <a:bodyPr/>
        <a:lstStyle/>
        <a:p>
          <a:endParaRPr lang="en-US"/>
        </a:p>
      </dgm:t>
    </dgm:pt>
    <dgm:pt modelId="{BC20FB14-9721-458F-B149-CFC54EFD2390}">
      <dgm:prSet phldrT="[Text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sl-SI" dirty="0" smtClean="0"/>
            <a:t>Limited possibility for purposeful reallocation of budget resources among budget positions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sl-SI" dirty="0" smtClean="0"/>
            <a:t>(up to 10% annually)</a:t>
          </a:r>
          <a:endParaRPr lang="en-US" dirty="0"/>
        </a:p>
      </dgm:t>
    </dgm:pt>
    <dgm:pt modelId="{74D428FF-3C8D-4E59-8344-C3745629213C}" type="parTrans" cxnId="{BE86FDD5-A738-4FFA-BA8F-B56C7D74CDBF}">
      <dgm:prSet/>
      <dgm:spPr/>
      <dgm:t>
        <a:bodyPr/>
        <a:lstStyle/>
        <a:p>
          <a:endParaRPr lang="en-US"/>
        </a:p>
      </dgm:t>
    </dgm:pt>
    <dgm:pt modelId="{DCD6521F-D3F9-4D36-BD3B-B06328C50A03}" type="sibTrans" cxnId="{BE86FDD5-A738-4FFA-BA8F-B56C7D74CDBF}">
      <dgm:prSet/>
      <dgm:spPr/>
      <dgm:t>
        <a:bodyPr/>
        <a:lstStyle/>
        <a:p>
          <a:endParaRPr lang="en-US"/>
        </a:p>
      </dgm:t>
    </dgm:pt>
    <dgm:pt modelId="{6A46FFAF-7FF0-4578-BFEC-6E5730B6F909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sl-SI" sz="1500" dirty="0" smtClean="0"/>
            <a:t>Finances must be used within one fiscal year </a:t>
          </a:r>
        </a:p>
        <a:p>
          <a:pPr>
            <a:lnSpc>
              <a:spcPct val="100000"/>
            </a:lnSpc>
          </a:pPr>
          <a:r>
            <a:rPr lang="sl-SI" sz="1500" dirty="0" smtClean="0"/>
            <a:t>(impossibility of transfering non-spent funds to the following year)</a:t>
          </a:r>
          <a:endParaRPr lang="en-US" sz="1500" dirty="0"/>
        </a:p>
      </dgm:t>
    </dgm:pt>
    <dgm:pt modelId="{234CFC34-31B9-435B-A665-BC48A7A927C2}" type="parTrans" cxnId="{6C0B8385-EB68-4446-BE61-B4D1E5D0CCED}">
      <dgm:prSet/>
      <dgm:spPr/>
      <dgm:t>
        <a:bodyPr/>
        <a:lstStyle/>
        <a:p>
          <a:endParaRPr lang="en-US"/>
        </a:p>
      </dgm:t>
    </dgm:pt>
    <dgm:pt modelId="{499BA890-5159-43D8-8C8B-330932963160}" type="sibTrans" cxnId="{6C0B8385-EB68-4446-BE61-B4D1E5D0CCED}">
      <dgm:prSet/>
      <dgm:spPr/>
      <dgm:t>
        <a:bodyPr/>
        <a:lstStyle/>
        <a:p>
          <a:endParaRPr lang="en-US"/>
        </a:p>
      </dgm:t>
    </dgm:pt>
    <dgm:pt modelId="{4CE41F2D-5BFD-4467-A9AB-9805631D45FF}">
      <dgm:prSet phldrT="[Text]"/>
      <dgm:spPr/>
      <dgm:t>
        <a:bodyPr/>
        <a:lstStyle/>
        <a:p>
          <a:r>
            <a:rPr lang="sl-SI" dirty="0" smtClean="0"/>
            <a:t>Lack of possibility to use finances </a:t>
          </a:r>
          <a:endParaRPr lang="en-US" dirty="0"/>
        </a:p>
      </dgm:t>
    </dgm:pt>
    <dgm:pt modelId="{6157B6D9-9A2B-4CDA-9251-18E99DEA9625}" type="sibTrans" cxnId="{8A37D6ED-B592-4664-BA96-666A330061CF}">
      <dgm:prSet/>
      <dgm:spPr/>
      <dgm:t>
        <a:bodyPr/>
        <a:lstStyle/>
        <a:p>
          <a:endParaRPr lang="en-US"/>
        </a:p>
      </dgm:t>
    </dgm:pt>
    <dgm:pt modelId="{8268F7FC-7412-4B01-AFC3-5813325F20B0}" type="parTrans" cxnId="{8A37D6ED-B592-4664-BA96-666A330061CF}">
      <dgm:prSet/>
      <dgm:spPr/>
      <dgm:t>
        <a:bodyPr/>
        <a:lstStyle/>
        <a:p>
          <a:endParaRPr lang="en-US"/>
        </a:p>
      </dgm:t>
    </dgm:pt>
    <dgm:pt modelId="{A01A2245-79F4-41F5-A9E0-8947B09F7E3A}" type="pres">
      <dgm:prSet presAssocID="{0C57AEF9-1CB4-40E9-952F-55BA727D46F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E94D0A4-0257-4AA2-9E10-1FD06D77E285}" type="pres">
      <dgm:prSet presAssocID="{43B02D65-CC48-437B-9C56-E3FB101DC16C}" presName="boxAndChildren" presStyleCnt="0"/>
      <dgm:spPr/>
    </dgm:pt>
    <dgm:pt modelId="{15DA0E11-A8E0-45A0-9222-E10E162CDB35}" type="pres">
      <dgm:prSet presAssocID="{43B02D65-CC48-437B-9C56-E3FB101DC16C}" presName="parentTextBox" presStyleLbl="node1" presStyleIdx="0" presStyleCnt="3"/>
      <dgm:spPr/>
      <dgm:t>
        <a:bodyPr/>
        <a:lstStyle/>
        <a:p>
          <a:endParaRPr lang="en-US"/>
        </a:p>
      </dgm:t>
    </dgm:pt>
    <dgm:pt modelId="{2174C257-C1C2-4331-AC36-32097C68AAD7}" type="pres">
      <dgm:prSet presAssocID="{43B02D65-CC48-437B-9C56-E3FB101DC16C}" presName="entireBox" presStyleLbl="node1" presStyleIdx="0" presStyleCnt="3"/>
      <dgm:spPr/>
      <dgm:t>
        <a:bodyPr/>
        <a:lstStyle/>
        <a:p>
          <a:endParaRPr lang="en-US"/>
        </a:p>
      </dgm:t>
    </dgm:pt>
    <dgm:pt modelId="{07FF703F-66B7-43DF-9303-8FBCB823E8C1}" type="pres">
      <dgm:prSet presAssocID="{43B02D65-CC48-437B-9C56-E3FB101DC16C}" presName="descendantBox" presStyleCnt="0"/>
      <dgm:spPr/>
    </dgm:pt>
    <dgm:pt modelId="{E505BC23-36EA-400C-9E2F-D756713346B1}" type="pres">
      <dgm:prSet presAssocID="{BC20FB14-9721-458F-B149-CFC54EFD2390}" presName="childTextBox" presStyleLbl="fgAccFollowNode1" presStyleIdx="0" presStyleCnt="3" custScaleX="995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FFF4E9-D408-4614-8AF8-3C72F1E87DCE}" type="pres">
      <dgm:prSet presAssocID="{6157B6D9-9A2B-4CDA-9251-18E99DEA9625}" presName="sp" presStyleCnt="0"/>
      <dgm:spPr/>
    </dgm:pt>
    <dgm:pt modelId="{131DD235-4CAD-4D1F-A0B4-6AF65544ACB1}" type="pres">
      <dgm:prSet presAssocID="{4CE41F2D-5BFD-4467-A9AB-9805631D45FF}" presName="arrowAndChildren" presStyleCnt="0"/>
      <dgm:spPr/>
    </dgm:pt>
    <dgm:pt modelId="{7B4E8687-248B-46FA-BB9C-216C3131FCBC}" type="pres">
      <dgm:prSet presAssocID="{4CE41F2D-5BFD-4467-A9AB-9805631D45FF}" presName="parentTextArrow" presStyleLbl="node1" presStyleIdx="0" presStyleCnt="3"/>
      <dgm:spPr/>
      <dgm:t>
        <a:bodyPr/>
        <a:lstStyle/>
        <a:p>
          <a:endParaRPr lang="en-US"/>
        </a:p>
      </dgm:t>
    </dgm:pt>
    <dgm:pt modelId="{6E0C5162-D90A-456A-B285-8A4B49AE0AF6}" type="pres">
      <dgm:prSet presAssocID="{4CE41F2D-5BFD-4467-A9AB-9805631D45FF}" presName="arrow" presStyleLbl="node1" presStyleIdx="1" presStyleCnt="3"/>
      <dgm:spPr/>
      <dgm:t>
        <a:bodyPr/>
        <a:lstStyle/>
        <a:p>
          <a:endParaRPr lang="en-US"/>
        </a:p>
      </dgm:t>
    </dgm:pt>
    <dgm:pt modelId="{398CE5A4-7971-48AD-8C6E-1163525270E0}" type="pres">
      <dgm:prSet presAssocID="{4CE41F2D-5BFD-4467-A9AB-9805631D45FF}" presName="descendantArrow" presStyleCnt="0"/>
      <dgm:spPr/>
    </dgm:pt>
    <dgm:pt modelId="{26ACBDDF-9F89-4435-B97F-EC0C00B687EA}" type="pres">
      <dgm:prSet presAssocID="{6A46FFAF-7FF0-4578-BFEC-6E5730B6F909}" presName="childTextArrow" presStyleLbl="fgAccFollowNode1" presStyleIdx="1" presStyleCnt="3" custScaleY="1003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EEFF39-B508-438C-A87B-5AD58C02A165}" type="pres">
      <dgm:prSet presAssocID="{83E462DF-C7D4-421D-8849-C02578C47609}" presName="sp" presStyleCnt="0"/>
      <dgm:spPr/>
    </dgm:pt>
    <dgm:pt modelId="{4F2A1A39-E30D-45AF-A79B-4ACEDA376B65}" type="pres">
      <dgm:prSet presAssocID="{8E3BF227-DDB2-477D-837A-5F0873EB13DB}" presName="arrowAndChildren" presStyleCnt="0"/>
      <dgm:spPr/>
    </dgm:pt>
    <dgm:pt modelId="{305D97BB-9CC3-4ABD-8232-C3177252E7CE}" type="pres">
      <dgm:prSet presAssocID="{8E3BF227-DDB2-477D-837A-5F0873EB13DB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1FDD8FCE-2194-4CFE-9166-2A3C7F51D2EA}" type="pres">
      <dgm:prSet presAssocID="{8E3BF227-DDB2-477D-837A-5F0873EB13DB}" presName="arrow" presStyleLbl="node1" presStyleIdx="2" presStyleCnt="3"/>
      <dgm:spPr/>
      <dgm:t>
        <a:bodyPr/>
        <a:lstStyle/>
        <a:p>
          <a:endParaRPr lang="en-US"/>
        </a:p>
      </dgm:t>
    </dgm:pt>
    <dgm:pt modelId="{07327B0D-AB59-4C60-9A6A-A9E2F15A1D41}" type="pres">
      <dgm:prSet presAssocID="{8E3BF227-DDB2-477D-837A-5F0873EB13DB}" presName="descendantArrow" presStyleCnt="0"/>
      <dgm:spPr/>
    </dgm:pt>
    <dgm:pt modelId="{6BAD229E-80C8-4705-B32B-AA956F233A64}" type="pres">
      <dgm:prSet presAssocID="{9D78F752-8916-461D-B200-9C635C4B42F6}" presName="childTextArrow" presStyleLbl="fgAccFollowNode1" presStyleIdx="2" presStyleCnt="3" custScaleX="99787" custScaleY="109814" custLinFactNeighborX="321" custLinFactNeighborY="-96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7CB643E-A5AE-4D48-B91E-CC801B853C1A}" srcId="{8E3BF227-DDB2-477D-837A-5F0873EB13DB}" destId="{9D78F752-8916-461D-B200-9C635C4B42F6}" srcOrd="0" destOrd="0" parTransId="{D4BF7623-18CC-48E2-A7EA-D165D836715C}" sibTransId="{067D7788-720D-4195-897A-F3863CD38E48}"/>
    <dgm:cxn modelId="{FA4F629F-CB19-4A74-A8C9-5D6C68DA6022}" type="presOf" srcId="{4CE41F2D-5BFD-4467-A9AB-9805631D45FF}" destId="{7B4E8687-248B-46FA-BB9C-216C3131FCBC}" srcOrd="0" destOrd="0" presId="urn:microsoft.com/office/officeart/2005/8/layout/process4"/>
    <dgm:cxn modelId="{6C0B8385-EB68-4446-BE61-B4D1E5D0CCED}" srcId="{4CE41F2D-5BFD-4467-A9AB-9805631D45FF}" destId="{6A46FFAF-7FF0-4578-BFEC-6E5730B6F909}" srcOrd="0" destOrd="0" parTransId="{234CFC34-31B9-435B-A665-BC48A7A927C2}" sibTransId="{499BA890-5159-43D8-8C8B-330932963160}"/>
    <dgm:cxn modelId="{CEB4AAD9-19A9-4488-A685-02644A1D0915}" type="presOf" srcId="{43B02D65-CC48-437B-9C56-E3FB101DC16C}" destId="{2174C257-C1C2-4331-AC36-32097C68AAD7}" srcOrd="1" destOrd="0" presId="urn:microsoft.com/office/officeart/2005/8/layout/process4"/>
    <dgm:cxn modelId="{291DC444-2F3D-4459-8AFC-FACB9B9BEF11}" type="presOf" srcId="{6A46FFAF-7FF0-4578-BFEC-6E5730B6F909}" destId="{26ACBDDF-9F89-4435-B97F-EC0C00B687EA}" srcOrd="0" destOrd="0" presId="urn:microsoft.com/office/officeart/2005/8/layout/process4"/>
    <dgm:cxn modelId="{821D9CE9-476E-4548-8335-1015AF25E972}" type="presOf" srcId="{9D78F752-8916-461D-B200-9C635C4B42F6}" destId="{6BAD229E-80C8-4705-B32B-AA956F233A64}" srcOrd="0" destOrd="0" presId="urn:microsoft.com/office/officeart/2005/8/layout/process4"/>
    <dgm:cxn modelId="{4B0FAAA3-620D-4715-878E-92570EE76C4E}" type="presOf" srcId="{8E3BF227-DDB2-477D-837A-5F0873EB13DB}" destId="{1FDD8FCE-2194-4CFE-9166-2A3C7F51D2EA}" srcOrd="1" destOrd="0" presId="urn:microsoft.com/office/officeart/2005/8/layout/process4"/>
    <dgm:cxn modelId="{A28F560D-0A66-47FA-9EBA-6CBCB916BFA6}" srcId="{0C57AEF9-1CB4-40E9-952F-55BA727D46F1}" destId="{8E3BF227-DDB2-477D-837A-5F0873EB13DB}" srcOrd="0" destOrd="0" parTransId="{E01E7EA7-5895-4099-B0A1-F845B1A54A05}" sibTransId="{83E462DF-C7D4-421D-8849-C02578C47609}"/>
    <dgm:cxn modelId="{84CF786D-AF7E-4872-8744-8842270E1CD6}" type="presOf" srcId="{43B02D65-CC48-437B-9C56-E3FB101DC16C}" destId="{15DA0E11-A8E0-45A0-9222-E10E162CDB35}" srcOrd="0" destOrd="0" presId="urn:microsoft.com/office/officeart/2005/8/layout/process4"/>
    <dgm:cxn modelId="{45880C20-5576-4C94-9F20-45EDA311CFD5}" srcId="{0C57AEF9-1CB4-40E9-952F-55BA727D46F1}" destId="{43B02D65-CC48-437B-9C56-E3FB101DC16C}" srcOrd="2" destOrd="0" parTransId="{07FBC6E4-E3BA-450E-A771-C47C32BAF702}" sibTransId="{70594FFF-B6C9-4BB8-B3A6-4A144D61A21B}"/>
    <dgm:cxn modelId="{970D7B1D-B39F-4DDD-8573-7559226E61A5}" type="presOf" srcId="{BC20FB14-9721-458F-B149-CFC54EFD2390}" destId="{E505BC23-36EA-400C-9E2F-D756713346B1}" srcOrd="0" destOrd="0" presId="urn:microsoft.com/office/officeart/2005/8/layout/process4"/>
    <dgm:cxn modelId="{9F521536-4855-4934-98B5-7198AC4F6705}" type="presOf" srcId="{8E3BF227-DDB2-477D-837A-5F0873EB13DB}" destId="{305D97BB-9CC3-4ABD-8232-C3177252E7CE}" srcOrd="0" destOrd="0" presId="urn:microsoft.com/office/officeart/2005/8/layout/process4"/>
    <dgm:cxn modelId="{0E79EC13-5107-44C8-BA2F-225FED1AAB6C}" type="presOf" srcId="{0C57AEF9-1CB4-40E9-952F-55BA727D46F1}" destId="{A01A2245-79F4-41F5-A9E0-8947B09F7E3A}" srcOrd="0" destOrd="0" presId="urn:microsoft.com/office/officeart/2005/8/layout/process4"/>
    <dgm:cxn modelId="{BD406065-C0CF-42C6-8ABF-5EBAF430D7B7}" type="presOf" srcId="{4CE41F2D-5BFD-4467-A9AB-9805631D45FF}" destId="{6E0C5162-D90A-456A-B285-8A4B49AE0AF6}" srcOrd="1" destOrd="0" presId="urn:microsoft.com/office/officeart/2005/8/layout/process4"/>
    <dgm:cxn modelId="{BE86FDD5-A738-4FFA-BA8F-B56C7D74CDBF}" srcId="{43B02D65-CC48-437B-9C56-E3FB101DC16C}" destId="{BC20FB14-9721-458F-B149-CFC54EFD2390}" srcOrd="0" destOrd="0" parTransId="{74D428FF-3C8D-4E59-8344-C3745629213C}" sibTransId="{DCD6521F-D3F9-4D36-BD3B-B06328C50A03}"/>
    <dgm:cxn modelId="{8A37D6ED-B592-4664-BA96-666A330061CF}" srcId="{0C57AEF9-1CB4-40E9-952F-55BA727D46F1}" destId="{4CE41F2D-5BFD-4467-A9AB-9805631D45FF}" srcOrd="1" destOrd="0" parTransId="{8268F7FC-7412-4B01-AFC3-5813325F20B0}" sibTransId="{6157B6D9-9A2B-4CDA-9251-18E99DEA9625}"/>
    <dgm:cxn modelId="{622572D1-C53E-4620-8B92-6F5FB219B58E}" type="presParOf" srcId="{A01A2245-79F4-41F5-A9E0-8947B09F7E3A}" destId="{7E94D0A4-0257-4AA2-9E10-1FD06D77E285}" srcOrd="0" destOrd="0" presId="urn:microsoft.com/office/officeart/2005/8/layout/process4"/>
    <dgm:cxn modelId="{53339B29-2867-461D-8152-F932FE8237ED}" type="presParOf" srcId="{7E94D0A4-0257-4AA2-9E10-1FD06D77E285}" destId="{15DA0E11-A8E0-45A0-9222-E10E162CDB35}" srcOrd="0" destOrd="0" presId="urn:microsoft.com/office/officeart/2005/8/layout/process4"/>
    <dgm:cxn modelId="{EF9A9BD8-66AD-4EE0-8BAA-78A7DAAEAAE9}" type="presParOf" srcId="{7E94D0A4-0257-4AA2-9E10-1FD06D77E285}" destId="{2174C257-C1C2-4331-AC36-32097C68AAD7}" srcOrd="1" destOrd="0" presId="urn:microsoft.com/office/officeart/2005/8/layout/process4"/>
    <dgm:cxn modelId="{78B02C52-A971-4BF8-A9C8-C7A375E2C2C3}" type="presParOf" srcId="{7E94D0A4-0257-4AA2-9E10-1FD06D77E285}" destId="{07FF703F-66B7-43DF-9303-8FBCB823E8C1}" srcOrd="2" destOrd="0" presId="urn:microsoft.com/office/officeart/2005/8/layout/process4"/>
    <dgm:cxn modelId="{6E574E44-1559-42C2-92C5-7467F722DBEC}" type="presParOf" srcId="{07FF703F-66B7-43DF-9303-8FBCB823E8C1}" destId="{E505BC23-36EA-400C-9E2F-D756713346B1}" srcOrd="0" destOrd="0" presId="urn:microsoft.com/office/officeart/2005/8/layout/process4"/>
    <dgm:cxn modelId="{5E2895BA-B56F-434B-8361-D234A7B76CE9}" type="presParOf" srcId="{A01A2245-79F4-41F5-A9E0-8947B09F7E3A}" destId="{4BFFF4E9-D408-4614-8AF8-3C72F1E87DCE}" srcOrd="1" destOrd="0" presId="urn:microsoft.com/office/officeart/2005/8/layout/process4"/>
    <dgm:cxn modelId="{A83B8653-C842-44BF-B906-1491F521D335}" type="presParOf" srcId="{A01A2245-79F4-41F5-A9E0-8947B09F7E3A}" destId="{131DD235-4CAD-4D1F-A0B4-6AF65544ACB1}" srcOrd="2" destOrd="0" presId="urn:microsoft.com/office/officeart/2005/8/layout/process4"/>
    <dgm:cxn modelId="{18632D20-9198-49A4-BE03-66FFE3FC2C5E}" type="presParOf" srcId="{131DD235-4CAD-4D1F-A0B4-6AF65544ACB1}" destId="{7B4E8687-248B-46FA-BB9C-216C3131FCBC}" srcOrd="0" destOrd="0" presId="urn:microsoft.com/office/officeart/2005/8/layout/process4"/>
    <dgm:cxn modelId="{E1EE6776-03B3-4FF0-A56E-47F92F637630}" type="presParOf" srcId="{131DD235-4CAD-4D1F-A0B4-6AF65544ACB1}" destId="{6E0C5162-D90A-456A-B285-8A4B49AE0AF6}" srcOrd="1" destOrd="0" presId="urn:microsoft.com/office/officeart/2005/8/layout/process4"/>
    <dgm:cxn modelId="{F8CB8E45-EDFC-4D68-B05A-167D508638A7}" type="presParOf" srcId="{131DD235-4CAD-4D1F-A0B4-6AF65544ACB1}" destId="{398CE5A4-7971-48AD-8C6E-1163525270E0}" srcOrd="2" destOrd="0" presId="urn:microsoft.com/office/officeart/2005/8/layout/process4"/>
    <dgm:cxn modelId="{72780A4E-EB2E-4B2E-9967-96DCEDF6463B}" type="presParOf" srcId="{398CE5A4-7971-48AD-8C6E-1163525270E0}" destId="{26ACBDDF-9F89-4435-B97F-EC0C00B687EA}" srcOrd="0" destOrd="0" presId="urn:microsoft.com/office/officeart/2005/8/layout/process4"/>
    <dgm:cxn modelId="{C540B2F0-AA6D-40D6-B2D2-2AD3EE223C49}" type="presParOf" srcId="{A01A2245-79F4-41F5-A9E0-8947B09F7E3A}" destId="{BCEEFF39-B508-438C-A87B-5AD58C02A165}" srcOrd="3" destOrd="0" presId="urn:microsoft.com/office/officeart/2005/8/layout/process4"/>
    <dgm:cxn modelId="{AA94B0B6-EAD2-415C-90C6-28E155367AEF}" type="presParOf" srcId="{A01A2245-79F4-41F5-A9E0-8947B09F7E3A}" destId="{4F2A1A39-E30D-45AF-A79B-4ACEDA376B65}" srcOrd="4" destOrd="0" presId="urn:microsoft.com/office/officeart/2005/8/layout/process4"/>
    <dgm:cxn modelId="{116E0FA0-A115-468F-A7A9-EE5873947096}" type="presParOf" srcId="{4F2A1A39-E30D-45AF-A79B-4ACEDA376B65}" destId="{305D97BB-9CC3-4ABD-8232-C3177252E7CE}" srcOrd="0" destOrd="0" presId="urn:microsoft.com/office/officeart/2005/8/layout/process4"/>
    <dgm:cxn modelId="{06978804-599F-40C1-9D12-27D4927DD9CA}" type="presParOf" srcId="{4F2A1A39-E30D-45AF-A79B-4ACEDA376B65}" destId="{1FDD8FCE-2194-4CFE-9166-2A3C7F51D2EA}" srcOrd="1" destOrd="0" presId="urn:microsoft.com/office/officeart/2005/8/layout/process4"/>
    <dgm:cxn modelId="{19A35602-BDE3-424D-8BCC-D4839AFE9C2D}" type="presParOf" srcId="{4F2A1A39-E30D-45AF-A79B-4ACEDA376B65}" destId="{07327B0D-AB59-4C60-9A6A-A9E2F15A1D41}" srcOrd="2" destOrd="0" presId="urn:microsoft.com/office/officeart/2005/8/layout/process4"/>
    <dgm:cxn modelId="{2DBADE47-637D-4EF3-84E9-547FD96B66C0}" type="presParOf" srcId="{07327B0D-AB59-4C60-9A6A-A9E2F15A1D41}" destId="{6BAD229E-80C8-4705-B32B-AA956F233A64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D88EE4B-4157-40B0-8611-DBE3F4BBFD39}" type="doc">
      <dgm:prSet loTypeId="urn:microsoft.com/office/officeart/2005/8/layout/radial4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4B4B2A5-C1C8-408A-804B-CCE69520A24F}">
      <dgm:prSet phldrT="[Text]" custT="1"/>
      <dgm:spPr/>
      <dgm:t>
        <a:bodyPr/>
        <a:lstStyle/>
        <a:p>
          <a:r>
            <a:rPr lang="sl-SI" sz="3000" b="1" dirty="0" smtClean="0"/>
            <a:t>Budget funds  </a:t>
          </a:r>
        </a:p>
      </dgm:t>
    </dgm:pt>
    <dgm:pt modelId="{61B1FB2C-8990-4B3E-91BE-F3BF4B25ADF5}" type="parTrans" cxnId="{0A115152-5AA5-45E6-A953-B60DA930CE5E}">
      <dgm:prSet/>
      <dgm:spPr/>
      <dgm:t>
        <a:bodyPr/>
        <a:lstStyle/>
        <a:p>
          <a:endParaRPr lang="en-US"/>
        </a:p>
      </dgm:t>
    </dgm:pt>
    <dgm:pt modelId="{D76D7D52-5716-4D42-BDF1-533F67500BD8}" type="sibTrans" cxnId="{0A115152-5AA5-45E6-A953-B60DA930CE5E}">
      <dgm:prSet/>
      <dgm:spPr/>
      <dgm:t>
        <a:bodyPr/>
        <a:lstStyle/>
        <a:p>
          <a:endParaRPr lang="en-US"/>
        </a:p>
      </dgm:t>
    </dgm:pt>
    <dgm:pt modelId="{6DE77FD3-1B7F-4F1B-9154-6813004EE192}">
      <dgm:prSet phldrT="[Text]"/>
      <dgm:spPr/>
      <dgm:t>
        <a:bodyPr/>
        <a:lstStyle/>
        <a:p>
          <a:r>
            <a:rPr lang="sl-SI" b="1" dirty="0" smtClean="0"/>
            <a:t>Active measures</a:t>
          </a:r>
        </a:p>
        <a:p>
          <a:r>
            <a:rPr lang="sl-SI" b="1" dirty="0" smtClean="0"/>
            <a:t>39% </a:t>
          </a:r>
          <a:endParaRPr lang="en-US" b="1" dirty="0"/>
        </a:p>
      </dgm:t>
    </dgm:pt>
    <dgm:pt modelId="{F90B87F1-442D-437C-A761-3E84D6985529}" type="parTrans" cxnId="{E4C48414-34EC-429D-9131-3890D8E1D3EB}">
      <dgm:prSet/>
      <dgm:spPr/>
      <dgm:t>
        <a:bodyPr/>
        <a:lstStyle/>
        <a:p>
          <a:endParaRPr lang="en-US"/>
        </a:p>
      </dgm:t>
    </dgm:pt>
    <dgm:pt modelId="{221DCD21-5AB0-4CCE-8B59-5AF0774E451B}" type="sibTrans" cxnId="{E4C48414-34EC-429D-9131-3890D8E1D3EB}">
      <dgm:prSet/>
      <dgm:spPr/>
      <dgm:t>
        <a:bodyPr/>
        <a:lstStyle/>
        <a:p>
          <a:endParaRPr lang="en-US"/>
        </a:p>
      </dgm:t>
    </dgm:pt>
    <dgm:pt modelId="{42994936-7E58-447A-922D-D1160A0D19E1}">
      <dgm:prSet phldrT="[Text]"/>
      <dgm:spPr/>
      <dgm:t>
        <a:bodyPr/>
        <a:lstStyle/>
        <a:p>
          <a:r>
            <a:rPr lang="sl-SI" b="1" dirty="0" smtClean="0"/>
            <a:t>Passive measures</a:t>
          </a:r>
        </a:p>
        <a:p>
          <a:r>
            <a:rPr lang="sl-SI" b="1" dirty="0" smtClean="0"/>
            <a:t>43%</a:t>
          </a:r>
          <a:endParaRPr lang="en-US" b="1" dirty="0"/>
        </a:p>
      </dgm:t>
    </dgm:pt>
    <dgm:pt modelId="{E8676632-7FFB-4CD7-B7E5-3E0E2EB43A28}" type="parTrans" cxnId="{5DB78778-50DD-4C21-9EA9-1D8384B7BF9F}">
      <dgm:prSet/>
      <dgm:spPr/>
      <dgm:t>
        <a:bodyPr/>
        <a:lstStyle/>
        <a:p>
          <a:endParaRPr lang="en-US"/>
        </a:p>
      </dgm:t>
    </dgm:pt>
    <dgm:pt modelId="{3D92D6B5-48CE-4555-9C26-09DBD6026DDF}" type="sibTrans" cxnId="{5DB78778-50DD-4C21-9EA9-1D8384B7BF9F}">
      <dgm:prSet/>
      <dgm:spPr/>
      <dgm:t>
        <a:bodyPr/>
        <a:lstStyle/>
        <a:p>
          <a:endParaRPr lang="en-US"/>
        </a:p>
      </dgm:t>
    </dgm:pt>
    <dgm:pt modelId="{6CBDE0CE-2077-4920-9B9E-33332602D9B9}">
      <dgm:prSet phldrT="[Text]" phldr="1"/>
      <dgm:spPr/>
      <dgm:t>
        <a:bodyPr/>
        <a:lstStyle/>
        <a:p>
          <a:endParaRPr lang="en-US" dirty="0"/>
        </a:p>
      </dgm:t>
    </dgm:pt>
    <dgm:pt modelId="{6A8ECB9C-ED25-4FAA-AE57-28BEDBD1BED6}" type="parTrans" cxnId="{0AB69EA0-DA03-4F64-AC87-3FBB66866D7F}">
      <dgm:prSet/>
      <dgm:spPr/>
      <dgm:t>
        <a:bodyPr/>
        <a:lstStyle/>
        <a:p>
          <a:endParaRPr lang="en-US"/>
        </a:p>
      </dgm:t>
    </dgm:pt>
    <dgm:pt modelId="{1D1FD375-5409-410A-94C1-8D7F34F1BD51}" type="sibTrans" cxnId="{0AB69EA0-DA03-4F64-AC87-3FBB66866D7F}">
      <dgm:prSet/>
      <dgm:spPr/>
      <dgm:t>
        <a:bodyPr/>
        <a:lstStyle/>
        <a:p>
          <a:endParaRPr lang="en-US"/>
        </a:p>
      </dgm:t>
    </dgm:pt>
    <dgm:pt modelId="{D7C14ED7-A06C-492E-818C-6A1EA51BCC7F}">
      <dgm:prSet phldrT="[Text]" phldr="1"/>
      <dgm:spPr/>
      <dgm:t>
        <a:bodyPr/>
        <a:lstStyle/>
        <a:p>
          <a:endParaRPr lang="en-US"/>
        </a:p>
      </dgm:t>
    </dgm:pt>
    <dgm:pt modelId="{6A393E96-7F91-4382-A247-6EDE00934EC3}" type="parTrans" cxnId="{9D0C9B5B-BE2B-4B17-80FB-51810D730CC9}">
      <dgm:prSet/>
      <dgm:spPr/>
      <dgm:t>
        <a:bodyPr/>
        <a:lstStyle/>
        <a:p>
          <a:endParaRPr lang="en-US"/>
        </a:p>
      </dgm:t>
    </dgm:pt>
    <dgm:pt modelId="{1003FDDF-F3B6-4500-93AD-53C6B0130EE7}" type="sibTrans" cxnId="{9D0C9B5B-BE2B-4B17-80FB-51810D730CC9}">
      <dgm:prSet/>
      <dgm:spPr/>
      <dgm:t>
        <a:bodyPr/>
        <a:lstStyle/>
        <a:p>
          <a:endParaRPr lang="en-US"/>
        </a:p>
      </dgm:t>
    </dgm:pt>
    <dgm:pt modelId="{EBDF1FE8-0AB0-40D8-832C-96A8438B59DE}">
      <dgm:prSet phldrT="[Text]" phldr="1"/>
      <dgm:spPr/>
      <dgm:t>
        <a:bodyPr/>
        <a:lstStyle/>
        <a:p>
          <a:endParaRPr lang="en-US"/>
        </a:p>
      </dgm:t>
    </dgm:pt>
    <dgm:pt modelId="{B4F0FFA1-C409-4BC0-9A7F-0F509960D313}" type="parTrans" cxnId="{10EDFBF2-F95A-4D88-8D68-69BF8897F49D}">
      <dgm:prSet/>
      <dgm:spPr/>
      <dgm:t>
        <a:bodyPr/>
        <a:lstStyle/>
        <a:p>
          <a:endParaRPr lang="en-US"/>
        </a:p>
      </dgm:t>
    </dgm:pt>
    <dgm:pt modelId="{DE56DC13-4C1B-4595-A6A8-B83019AE210C}" type="sibTrans" cxnId="{10EDFBF2-F95A-4D88-8D68-69BF8897F49D}">
      <dgm:prSet/>
      <dgm:spPr/>
      <dgm:t>
        <a:bodyPr/>
        <a:lstStyle/>
        <a:p>
          <a:endParaRPr lang="en-US"/>
        </a:p>
      </dgm:t>
    </dgm:pt>
    <dgm:pt modelId="{4E2D4B1A-67B3-4886-A7B7-6286543A2673}">
      <dgm:prSet phldrT="[Text]" phldr="1"/>
      <dgm:spPr/>
      <dgm:t>
        <a:bodyPr/>
        <a:lstStyle/>
        <a:p>
          <a:endParaRPr lang="en-US"/>
        </a:p>
      </dgm:t>
    </dgm:pt>
    <dgm:pt modelId="{EF3B3227-B51E-4268-91E4-C4AD96BC522C}" type="parTrans" cxnId="{ABD7CCD5-3738-4AB2-8A1A-98C91C114450}">
      <dgm:prSet/>
      <dgm:spPr/>
      <dgm:t>
        <a:bodyPr/>
        <a:lstStyle/>
        <a:p>
          <a:endParaRPr lang="en-US"/>
        </a:p>
      </dgm:t>
    </dgm:pt>
    <dgm:pt modelId="{7E1CEBD5-9AFD-423A-905E-B8B48983F5F5}" type="sibTrans" cxnId="{ABD7CCD5-3738-4AB2-8A1A-98C91C114450}">
      <dgm:prSet/>
      <dgm:spPr/>
      <dgm:t>
        <a:bodyPr/>
        <a:lstStyle/>
        <a:p>
          <a:endParaRPr lang="en-US"/>
        </a:p>
      </dgm:t>
    </dgm:pt>
    <dgm:pt modelId="{208F844D-105D-4119-857D-01FA6E668AC4}">
      <dgm:prSet phldrT="[Text]" phldr="1"/>
      <dgm:spPr/>
      <dgm:t>
        <a:bodyPr/>
        <a:lstStyle/>
        <a:p>
          <a:endParaRPr lang="en-US"/>
        </a:p>
      </dgm:t>
    </dgm:pt>
    <dgm:pt modelId="{62338B9B-91C6-474C-A2BC-BAF68E10D268}" type="parTrans" cxnId="{B7D65587-27EA-46E3-9E61-3B5513A86134}">
      <dgm:prSet/>
      <dgm:spPr/>
      <dgm:t>
        <a:bodyPr/>
        <a:lstStyle/>
        <a:p>
          <a:endParaRPr lang="en-US"/>
        </a:p>
      </dgm:t>
    </dgm:pt>
    <dgm:pt modelId="{AA20EA91-2237-45F8-B519-E91FCE7C8CAB}" type="sibTrans" cxnId="{B7D65587-27EA-46E3-9E61-3B5513A86134}">
      <dgm:prSet/>
      <dgm:spPr/>
      <dgm:t>
        <a:bodyPr/>
        <a:lstStyle/>
        <a:p>
          <a:endParaRPr lang="en-US"/>
        </a:p>
      </dgm:t>
    </dgm:pt>
    <dgm:pt modelId="{62320229-DD6D-48CB-BA34-EF1E383CC17A}">
      <dgm:prSet phldrT="[Text]" phldr="1"/>
      <dgm:spPr/>
      <dgm:t>
        <a:bodyPr/>
        <a:lstStyle/>
        <a:p>
          <a:endParaRPr lang="en-US"/>
        </a:p>
      </dgm:t>
    </dgm:pt>
    <dgm:pt modelId="{00A20768-B137-4A40-87A7-3F4BB11BB738}" type="parTrans" cxnId="{A8CC5D38-9D72-4CAC-BBD9-514BE82CD9BB}">
      <dgm:prSet/>
      <dgm:spPr/>
      <dgm:t>
        <a:bodyPr/>
        <a:lstStyle/>
        <a:p>
          <a:endParaRPr lang="en-US"/>
        </a:p>
      </dgm:t>
    </dgm:pt>
    <dgm:pt modelId="{205A7016-1296-4D3D-ABB1-4BF9F0FA342F}" type="sibTrans" cxnId="{A8CC5D38-9D72-4CAC-BBD9-514BE82CD9BB}">
      <dgm:prSet/>
      <dgm:spPr/>
      <dgm:t>
        <a:bodyPr/>
        <a:lstStyle/>
        <a:p>
          <a:endParaRPr lang="en-US"/>
        </a:p>
      </dgm:t>
    </dgm:pt>
    <dgm:pt modelId="{C418A084-AA26-4F79-ADAE-B6CE5B574567}">
      <dgm:prSet/>
      <dgm:spPr/>
      <dgm:t>
        <a:bodyPr/>
        <a:lstStyle/>
        <a:p>
          <a:endParaRPr lang="en-US"/>
        </a:p>
      </dgm:t>
    </dgm:pt>
    <dgm:pt modelId="{725701DB-302C-4C95-AFCA-D302004CC245}" type="parTrans" cxnId="{FFD93446-AF34-4A73-8C00-CAAA87549199}">
      <dgm:prSet/>
      <dgm:spPr/>
      <dgm:t>
        <a:bodyPr/>
        <a:lstStyle/>
        <a:p>
          <a:endParaRPr lang="en-US"/>
        </a:p>
      </dgm:t>
    </dgm:pt>
    <dgm:pt modelId="{92280CE9-942C-4F60-A09F-A3A5DB8A4390}" type="sibTrans" cxnId="{FFD93446-AF34-4A73-8C00-CAAA87549199}">
      <dgm:prSet/>
      <dgm:spPr/>
      <dgm:t>
        <a:bodyPr/>
        <a:lstStyle/>
        <a:p>
          <a:endParaRPr lang="en-US"/>
        </a:p>
      </dgm:t>
    </dgm:pt>
    <dgm:pt modelId="{D8B8020B-5B44-4ABB-B5A7-05136C77CC79}">
      <dgm:prSet/>
      <dgm:spPr/>
      <dgm:t>
        <a:bodyPr/>
        <a:lstStyle/>
        <a:p>
          <a:endParaRPr lang="en-US"/>
        </a:p>
      </dgm:t>
    </dgm:pt>
    <dgm:pt modelId="{392B6246-0EE8-4B72-B4FE-0BC24F58EBFC}" type="parTrans" cxnId="{95F90688-B490-497A-9F34-AB172AF9DFA6}">
      <dgm:prSet/>
      <dgm:spPr/>
      <dgm:t>
        <a:bodyPr/>
        <a:lstStyle/>
        <a:p>
          <a:endParaRPr lang="en-US"/>
        </a:p>
      </dgm:t>
    </dgm:pt>
    <dgm:pt modelId="{B34D71AF-88BC-4639-B54E-455C46F6450B}" type="sibTrans" cxnId="{95F90688-B490-497A-9F34-AB172AF9DFA6}">
      <dgm:prSet/>
      <dgm:spPr/>
      <dgm:t>
        <a:bodyPr/>
        <a:lstStyle/>
        <a:p>
          <a:endParaRPr lang="en-US"/>
        </a:p>
      </dgm:t>
    </dgm:pt>
    <dgm:pt modelId="{780B65D5-7032-406A-8BA0-F10FA2013487}">
      <dgm:prSet phldrT="[Text]"/>
      <dgm:spPr/>
      <dgm:t>
        <a:bodyPr/>
        <a:lstStyle/>
        <a:p>
          <a:r>
            <a:rPr lang="sl-SI" b="1" dirty="0" smtClean="0"/>
            <a:t>Gross wages of employees</a:t>
          </a:r>
        </a:p>
        <a:p>
          <a:r>
            <a:rPr lang="sl-SI" b="1" dirty="0" smtClean="0"/>
            <a:t>15%</a:t>
          </a:r>
          <a:endParaRPr lang="en-US" b="1" dirty="0"/>
        </a:p>
      </dgm:t>
    </dgm:pt>
    <dgm:pt modelId="{47602982-3C30-4897-9EAE-5D07B6AFCAE6}" type="parTrans" cxnId="{39F05505-06DD-4498-9784-2A10D83BAFA5}">
      <dgm:prSet/>
      <dgm:spPr/>
      <dgm:t>
        <a:bodyPr/>
        <a:lstStyle/>
        <a:p>
          <a:endParaRPr lang="en-US"/>
        </a:p>
      </dgm:t>
    </dgm:pt>
    <dgm:pt modelId="{A35A8DAE-0362-4BA1-9EE7-596C01F48B56}" type="sibTrans" cxnId="{39F05505-06DD-4498-9784-2A10D83BAFA5}">
      <dgm:prSet/>
      <dgm:spPr/>
      <dgm:t>
        <a:bodyPr/>
        <a:lstStyle/>
        <a:p>
          <a:endParaRPr lang="en-US"/>
        </a:p>
      </dgm:t>
    </dgm:pt>
    <dgm:pt modelId="{26937053-D711-443A-9F63-D956384746B8}">
      <dgm:prSet phldrT="[Text]"/>
      <dgm:spPr/>
      <dgm:t>
        <a:bodyPr/>
        <a:lstStyle/>
        <a:p>
          <a:r>
            <a:rPr lang="sl-SI" b="1" dirty="0" smtClean="0"/>
            <a:t>Other expenses necessary for EAM functioning 3%</a:t>
          </a:r>
          <a:endParaRPr lang="en-US" b="1" dirty="0"/>
        </a:p>
      </dgm:t>
    </dgm:pt>
    <dgm:pt modelId="{21A0C607-FD75-44F4-B766-A13336668D94}" type="parTrans" cxnId="{7CDC8DDD-CB25-430A-A200-6E9889728513}">
      <dgm:prSet/>
      <dgm:spPr/>
      <dgm:t>
        <a:bodyPr/>
        <a:lstStyle/>
        <a:p>
          <a:endParaRPr lang="en-US"/>
        </a:p>
      </dgm:t>
    </dgm:pt>
    <dgm:pt modelId="{785631E2-EC7B-4340-B1CA-44DA9B2CA2A3}" type="sibTrans" cxnId="{7CDC8DDD-CB25-430A-A200-6E9889728513}">
      <dgm:prSet/>
      <dgm:spPr/>
      <dgm:t>
        <a:bodyPr/>
        <a:lstStyle/>
        <a:p>
          <a:endParaRPr lang="en-US"/>
        </a:p>
      </dgm:t>
    </dgm:pt>
    <dgm:pt modelId="{112551BB-3551-4FC7-BFA8-747FF85AE8B8}" type="pres">
      <dgm:prSet presAssocID="{3D88EE4B-4157-40B0-8611-DBE3F4BBFD3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E8D208C-9CE5-4883-85C8-AEAA551DAB3F}" type="pres">
      <dgm:prSet presAssocID="{E4B4B2A5-C1C8-408A-804B-CCE69520A24F}" presName="centerShape" presStyleLbl="node0" presStyleIdx="0" presStyleCnt="1"/>
      <dgm:spPr/>
      <dgm:t>
        <a:bodyPr/>
        <a:lstStyle/>
        <a:p>
          <a:endParaRPr lang="en-US"/>
        </a:p>
      </dgm:t>
    </dgm:pt>
    <dgm:pt modelId="{B0209488-B0E9-441B-8349-BF498811AE44}" type="pres">
      <dgm:prSet presAssocID="{F90B87F1-442D-437C-A761-3E84D6985529}" presName="parTrans" presStyleLbl="bgSibTrans2D1" presStyleIdx="0" presStyleCnt="4" custAng="5476"/>
      <dgm:spPr/>
      <dgm:t>
        <a:bodyPr/>
        <a:lstStyle/>
        <a:p>
          <a:endParaRPr lang="en-US"/>
        </a:p>
      </dgm:t>
    </dgm:pt>
    <dgm:pt modelId="{CC649A51-B8FB-4756-8560-CE10DB497589}" type="pres">
      <dgm:prSet presAssocID="{6DE77FD3-1B7F-4F1B-9154-6813004EE192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1AF754-7ED6-4646-ACE3-4A02A03B0076}" type="pres">
      <dgm:prSet presAssocID="{E8676632-7FFB-4CD7-B7E5-3E0E2EB43A28}" presName="parTrans" presStyleLbl="bgSibTrans2D1" presStyleIdx="1" presStyleCnt="4" custAng="21268039" custScaleX="113968" custLinFactNeighborX="-27176" custLinFactNeighborY="-9439"/>
      <dgm:spPr/>
      <dgm:t>
        <a:bodyPr/>
        <a:lstStyle/>
        <a:p>
          <a:endParaRPr lang="en-US"/>
        </a:p>
      </dgm:t>
    </dgm:pt>
    <dgm:pt modelId="{94B9CF50-3F56-4D81-9E70-AED20D182DD0}" type="pres">
      <dgm:prSet presAssocID="{42994936-7E58-447A-922D-D1160A0D19E1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419E83-DD03-48A5-925F-85B018354BCB}" type="pres">
      <dgm:prSet presAssocID="{47602982-3C30-4897-9EAE-5D07B6AFCAE6}" presName="parTrans" presStyleLbl="bgSibTrans2D1" presStyleIdx="2" presStyleCnt="4"/>
      <dgm:spPr/>
      <dgm:t>
        <a:bodyPr/>
        <a:lstStyle/>
        <a:p>
          <a:endParaRPr lang="en-US"/>
        </a:p>
      </dgm:t>
    </dgm:pt>
    <dgm:pt modelId="{3266BAE8-2975-48EE-A9BF-9B9C6E906550}" type="pres">
      <dgm:prSet presAssocID="{780B65D5-7032-406A-8BA0-F10FA2013487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E8247C-9C89-4921-B6CB-FEFF79DC2C9B}" type="pres">
      <dgm:prSet presAssocID="{21A0C607-FD75-44F4-B766-A13336668D94}" presName="parTrans" presStyleLbl="bgSibTrans2D1" presStyleIdx="3" presStyleCnt="4"/>
      <dgm:spPr/>
      <dgm:t>
        <a:bodyPr/>
        <a:lstStyle/>
        <a:p>
          <a:endParaRPr lang="en-US"/>
        </a:p>
      </dgm:t>
    </dgm:pt>
    <dgm:pt modelId="{4648F15B-5124-4E6E-8EBD-170353E5221C}" type="pres">
      <dgm:prSet presAssocID="{26937053-D711-443A-9F63-D956384746B8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6A27AE8-2D6F-41B9-BB4B-A5F53B80CA1F}" type="presOf" srcId="{E4B4B2A5-C1C8-408A-804B-CCE69520A24F}" destId="{DE8D208C-9CE5-4883-85C8-AEAA551DAB3F}" srcOrd="0" destOrd="0" presId="urn:microsoft.com/office/officeart/2005/8/layout/radial4"/>
    <dgm:cxn modelId="{ABD7CCD5-3738-4AB2-8A1A-98C91C114450}" srcId="{3D88EE4B-4157-40B0-8611-DBE3F4BBFD39}" destId="{4E2D4B1A-67B3-4886-A7B7-6286543A2673}" srcOrd="2" destOrd="0" parTransId="{EF3B3227-B51E-4268-91E4-C4AD96BC522C}" sibTransId="{7E1CEBD5-9AFD-423A-905E-B8B48983F5F5}"/>
    <dgm:cxn modelId="{7C341F0D-CE88-43A6-9B77-091B56386E3E}" type="presOf" srcId="{6DE77FD3-1B7F-4F1B-9154-6813004EE192}" destId="{CC649A51-B8FB-4756-8560-CE10DB497589}" srcOrd="0" destOrd="0" presId="urn:microsoft.com/office/officeart/2005/8/layout/radial4"/>
    <dgm:cxn modelId="{D0170A8B-83EC-41A2-83F2-A1CB2CB17FEC}" type="presOf" srcId="{780B65D5-7032-406A-8BA0-F10FA2013487}" destId="{3266BAE8-2975-48EE-A9BF-9B9C6E906550}" srcOrd="0" destOrd="0" presId="urn:microsoft.com/office/officeart/2005/8/layout/radial4"/>
    <dgm:cxn modelId="{0A115152-5AA5-45E6-A953-B60DA930CE5E}" srcId="{3D88EE4B-4157-40B0-8611-DBE3F4BBFD39}" destId="{E4B4B2A5-C1C8-408A-804B-CCE69520A24F}" srcOrd="0" destOrd="0" parTransId="{61B1FB2C-8990-4B3E-91BE-F3BF4B25ADF5}" sibTransId="{D76D7D52-5716-4D42-BDF1-533F67500BD8}"/>
    <dgm:cxn modelId="{FFD93446-AF34-4A73-8C00-CAAA87549199}" srcId="{3D88EE4B-4157-40B0-8611-DBE3F4BBFD39}" destId="{C418A084-AA26-4F79-ADAE-B6CE5B574567}" srcOrd="3" destOrd="0" parTransId="{725701DB-302C-4C95-AFCA-D302004CC245}" sibTransId="{92280CE9-942C-4F60-A09F-A3A5DB8A4390}"/>
    <dgm:cxn modelId="{A8CC5D38-9D72-4CAC-BBD9-514BE82CD9BB}" srcId="{4E2D4B1A-67B3-4886-A7B7-6286543A2673}" destId="{62320229-DD6D-48CB-BA34-EF1E383CC17A}" srcOrd="1" destOrd="0" parTransId="{00A20768-B137-4A40-87A7-3F4BB11BB738}" sibTransId="{205A7016-1296-4D3D-ABB1-4BF9F0FA342F}"/>
    <dgm:cxn modelId="{95F90688-B490-497A-9F34-AB172AF9DFA6}" srcId="{3D88EE4B-4157-40B0-8611-DBE3F4BBFD39}" destId="{D8B8020B-5B44-4ABB-B5A7-05136C77CC79}" srcOrd="4" destOrd="0" parTransId="{392B6246-0EE8-4B72-B4FE-0BC24F58EBFC}" sibTransId="{B34D71AF-88BC-4639-B54E-455C46F6450B}"/>
    <dgm:cxn modelId="{0AB69EA0-DA03-4F64-AC87-3FBB66866D7F}" srcId="{3D88EE4B-4157-40B0-8611-DBE3F4BBFD39}" destId="{6CBDE0CE-2077-4920-9B9E-33332602D9B9}" srcOrd="1" destOrd="0" parTransId="{6A8ECB9C-ED25-4FAA-AE57-28BEDBD1BED6}" sibTransId="{1D1FD375-5409-410A-94C1-8D7F34F1BD51}"/>
    <dgm:cxn modelId="{AE2F3AE9-E795-4E0C-8B27-A44ABE277DDB}" type="presOf" srcId="{47602982-3C30-4897-9EAE-5D07B6AFCAE6}" destId="{88419E83-DD03-48A5-925F-85B018354BCB}" srcOrd="0" destOrd="0" presId="urn:microsoft.com/office/officeart/2005/8/layout/radial4"/>
    <dgm:cxn modelId="{C6FD72FF-FE79-4451-9896-FC9F6CA46973}" type="presOf" srcId="{42994936-7E58-447A-922D-D1160A0D19E1}" destId="{94B9CF50-3F56-4D81-9E70-AED20D182DD0}" srcOrd="0" destOrd="0" presId="urn:microsoft.com/office/officeart/2005/8/layout/radial4"/>
    <dgm:cxn modelId="{B7D65587-27EA-46E3-9E61-3B5513A86134}" srcId="{4E2D4B1A-67B3-4886-A7B7-6286543A2673}" destId="{208F844D-105D-4119-857D-01FA6E668AC4}" srcOrd="0" destOrd="0" parTransId="{62338B9B-91C6-474C-A2BC-BAF68E10D268}" sibTransId="{AA20EA91-2237-45F8-B519-E91FCE7C8CAB}"/>
    <dgm:cxn modelId="{72EC4C9A-5689-4783-A5AD-89E5351E1AEC}" type="presOf" srcId="{E8676632-7FFB-4CD7-B7E5-3E0E2EB43A28}" destId="{FC1AF754-7ED6-4646-ACE3-4A02A03B0076}" srcOrd="0" destOrd="0" presId="urn:microsoft.com/office/officeart/2005/8/layout/radial4"/>
    <dgm:cxn modelId="{10EDFBF2-F95A-4D88-8D68-69BF8897F49D}" srcId="{6CBDE0CE-2077-4920-9B9E-33332602D9B9}" destId="{EBDF1FE8-0AB0-40D8-832C-96A8438B59DE}" srcOrd="1" destOrd="0" parTransId="{B4F0FFA1-C409-4BC0-9A7F-0F509960D313}" sibTransId="{DE56DC13-4C1B-4595-A6A8-B83019AE210C}"/>
    <dgm:cxn modelId="{39F05505-06DD-4498-9784-2A10D83BAFA5}" srcId="{E4B4B2A5-C1C8-408A-804B-CCE69520A24F}" destId="{780B65D5-7032-406A-8BA0-F10FA2013487}" srcOrd="2" destOrd="0" parTransId="{47602982-3C30-4897-9EAE-5D07B6AFCAE6}" sibTransId="{A35A8DAE-0362-4BA1-9EE7-596C01F48B56}"/>
    <dgm:cxn modelId="{420DB805-37DF-410E-869B-ACED7F8CCF01}" type="presOf" srcId="{26937053-D711-443A-9F63-D956384746B8}" destId="{4648F15B-5124-4E6E-8EBD-170353E5221C}" srcOrd="0" destOrd="0" presId="urn:microsoft.com/office/officeart/2005/8/layout/radial4"/>
    <dgm:cxn modelId="{054B7A22-0C9C-438F-95F0-0822CCA67CC3}" type="presOf" srcId="{F90B87F1-442D-437C-A761-3E84D6985529}" destId="{B0209488-B0E9-441B-8349-BF498811AE44}" srcOrd="0" destOrd="0" presId="urn:microsoft.com/office/officeart/2005/8/layout/radial4"/>
    <dgm:cxn modelId="{5DB78778-50DD-4C21-9EA9-1D8384B7BF9F}" srcId="{E4B4B2A5-C1C8-408A-804B-CCE69520A24F}" destId="{42994936-7E58-447A-922D-D1160A0D19E1}" srcOrd="1" destOrd="0" parTransId="{E8676632-7FFB-4CD7-B7E5-3E0E2EB43A28}" sibTransId="{3D92D6B5-48CE-4555-9C26-09DBD6026DDF}"/>
    <dgm:cxn modelId="{270532CB-6D31-47B8-8CE9-42B021E34436}" type="presOf" srcId="{21A0C607-FD75-44F4-B766-A13336668D94}" destId="{BDE8247C-9C89-4921-B6CB-FEFF79DC2C9B}" srcOrd="0" destOrd="0" presId="urn:microsoft.com/office/officeart/2005/8/layout/radial4"/>
    <dgm:cxn modelId="{9D0C9B5B-BE2B-4B17-80FB-51810D730CC9}" srcId="{6CBDE0CE-2077-4920-9B9E-33332602D9B9}" destId="{D7C14ED7-A06C-492E-818C-6A1EA51BCC7F}" srcOrd="0" destOrd="0" parTransId="{6A393E96-7F91-4382-A247-6EDE00934EC3}" sibTransId="{1003FDDF-F3B6-4500-93AD-53C6B0130EE7}"/>
    <dgm:cxn modelId="{E4C48414-34EC-429D-9131-3890D8E1D3EB}" srcId="{E4B4B2A5-C1C8-408A-804B-CCE69520A24F}" destId="{6DE77FD3-1B7F-4F1B-9154-6813004EE192}" srcOrd="0" destOrd="0" parTransId="{F90B87F1-442D-437C-A761-3E84D6985529}" sibTransId="{221DCD21-5AB0-4CCE-8B59-5AF0774E451B}"/>
    <dgm:cxn modelId="{7CDC8DDD-CB25-430A-A200-6E9889728513}" srcId="{E4B4B2A5-C1C8-408A-804B-CCE69520A24F}" destId="{26937053-D711-443A-9F63-D956384746B8}" srcOrd="3" destOrd="0" parTransId="{21A0C607-FD75-44F4-B766-A13336668D94}" sibTransId="{785631E2-EC7B-4340-B1CA-44DA9B2CA2A3}"/>
    <dgm:cxn modelId="{F39D91C7-62E8-4783-AA8C-39481B080FE1}" type="presOf" srcId="{3D88EE4B-4157-40B0-8611-DBE3F4BBFD39}" destId="{112551BB-3551-4FC7-BFA8-747FF85AE8B8}" srcOrd="0" destOrd="0" presId="urn:microsoft.com/office/officeart/2005/8/layout/radial4"/>
    <dgm:cxn modelId="{8CBB703D-580A-4FF5-8E6E-F900F012C6BE}" type="presParOf" srcId="{112551BB-3551-4FC7-BFA8-747FF85AE8B8}" destId="{DE8D208C-9CE5-4883-85C8-AEAA551DAB3F}" srcOrd="0" destOrd="0" presId="urn:microsoft.com/office/officeart/2005/8/layout/radial4"/>
    <dgm:cxn modelId="{7618D4F1-2CCF-4C0B-839D-A625DB658329}" type="presParOf" srcId="{112551BB-3551-4FC7-BFA8-747FF85AE8B8}" destId="{B0209488-B0E9-441B-8349-BF498811AE44}" srcOrd="1" destOrd="0" presId="urn:microsoft.com/office/officeart/2005/8/layout/radial4"/>
    <dgm:cxn modelId="{FD6D314D-A0FB-4367-9D43-D8708512D839}" type="presParOf" srcId="{112551BB-3551-4FC7-BFA8-747FF85AE8B8}" destId="{CC649A51-B8FB-4756-8560-CE10DB497589}" srcOrd="2" destOrd="0" presId="urn:microsoft.com/office/officeart/2005/8/layout/radial4"/>
    <dgm:cxn modelId="{9E4831F6-40E1-49F8-B6BB-44447F01DE33}" type="presParOf" srcId="{112551BB-3551-4FC7-BFA8-747FF85AE8B8}" destId="{FC1AF754-7ED6-4646-ACE3-4A02A03B0076}" srcOrd="3" destOrd="0" presId="urn:microsoft.com/office/officeart/2005/8/layout/radial4"/>
    <dgm:cxn modelId="{D91FC5AA-889F-43F4-B746-B6CE29229D86}" type="presParOf" srcId="{112551BB-3551-4FC7-BFA8-747FF85AE8B8}" destId="{94B9CF50-3F56-4D81-9E70-AED20D182DD0}" srcOrd="4" destOrd="0" presId="urn:microsoft.com/office/officeart/2005/8/layout/radial4"/>
    <dgm:cxn modelId="{E9DF29D8-5039-4BDE-BEC5-D7C3011C99E9}" type="presParOf" srcId="{112551BB-3551-4FC7-BFA8-747FF85AE8B8}" destId="{88419E83-DD03-48A5-925F-85B018354BCB}" srcOrd="5" destOrd="0" presId="urn:microsoft.com/office/officeart/2005/8/layout/radial4"/>
    <dgm:cxn modelId="{EE25C901-1107-4AD9-B995-F0235EABC680}" type="presParOf" srcId="{112551BB-3551-4FC7-BFA8-747FF85AE8B8}" destId="{3266BAE8-2975-48EE-A9BF-9B9C6E906550}" srcOrd="6" destOrd="0" presId="urn:microsoft.com/office/officeart/2005/8/layout/radial4"/>
    <dgm:cxn modelId="{FB6DA6D0-A196-42E0-BB39-A65872AFA5DC}" type="presParOf" srcId="{112551BB-3551-4FC7-BFA8-747FF85AE8B8}" destId="{BDE8247C-9C89-4921-B6CB-FEFF79DC2C9B}" srcOrd="7" destOrd="0" presId="urn:microsoft.com/office/officeart/2005/8/layout/radial4"/>
    <dgm:cxn modelId="{507CDC58-2102-42B2-A397-110BEDB299FD}" type="presParOf" srcId="{112551BB-3551-4FC7-BFA8-747FF85AE8B8}" destId="{4648F15B-5124-4E6E-8EBD-170353E5221C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68881C1-2778-4A8E-9971-0867A0E1DF61}" type="doc">
      <dgm:prSet loTypeId="urn:microsoft.com/office/officeart/2005/8/layout/radial1" loCatId="cycle" qsTypeId="urn:microsoft.com/office/officeart/2005/8/quickstyle/3d9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627F197-476A-4ED5-8A9C-9F6D246D34B1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sl-SI" dirty="0" smtClean="0"/>
        </a:p>
        <a:p>
          <a:endParaRPr lang="sl-SI" dirty="0" smtClean="0"/>
        </a:p>
        <a:p>
          <a:endParaRPr lang="sl-SI" dirty="0" smtClean="0"/>
        </a:p>
        <a:p>
          <a:endParaRPr lang="sl-SI" dirty="0" smtClean="0"/>
        </a:p>
        <a:p>
          <a:endParaRPr lang="sl-SI" dirty="0" smtClean="0"/>
        </a:p>
      </dgm:t>
    </dgm:pt>
    <dgm:pt modelId="{A66E4D48-74AA-4954-AF05-FA082CF95992}" type="parTrans" cxnId="{DF3BAA57-E4D2-4D76-B9AF-1B07FE3ACE19}">
      <dgm:prSet/>
      <dgm:spPr/>
      <dgm:t>
        <a:bodyPr/>
        <a:lstStyle/>
        <a:p>
          <a:endParaRPr lang="en-US"/>
        </a:p>
      </dgm:t>
    </dgm:pt>
    <dgm:pt modelId="{E192912E-FCF0-4474-9861-62371D9325BA}" type="sibTrans" cxnId="{DF3BAA57-E4D2-4D76-B9AF-1B07FE3ACE19}">
      <dgm:prSet/>
      <dgm:spPr/>
      <dgm:t>
        <a:bodyPr/>
        <a:lstStyle/>
        <a:p>
          <a:endParaRPr lang="en-US"/>
        </a:p>
      </dgm:t>
    </dgm:pt>
    <dgm:pt modelId="{964ABD06-6EAD-4ECC-AB87-96D770EFF1A1}">
      <dgm:prSet phldrT="[Text]"/>
      <dgm:spPr/>
      <dgm:t>
        <a:bodyPr/>
        <a:lstStyle/>
        <a:p>
          <a:r>
            <a:rPr lang="sl-SI" dirty="0" smtClean="0"/>
            <a:t>Ministries</a:t>
          </a:r>
          <a:endParaRPr lang="en-US" dirty="0"/>
        </a:p>
      </dgm:t>
    </dgm:pt>
    <dgm:pt modelId="{684D22CB-E1D1-4D66-9895-55C9C3F614AF}" type="parTrans" cxnId="{40C7047F-CE3F-490B-B459-FA37A5D55B05}">
      <dgm:prSet/>
      <dgm:spPr/>
      <dgm:t>
        <a:bodyPr/>
        <a:lstStyle/>
        <a:p>
          <a:endParaRPr lang="en-US"/>
        </a:p>
      </dgm:t>
    </dgm:pt>
    <dgm:pt modelId="{4CA16070-91E8-46B2-B236-AB3FB1488B76}" type="sibTrans" cxnId="{40C7047F-CE3F-490B-B459-FA37A5D55B05}">
      <dgm:prSet/>
      <dgm:spPr/>
      <dgm:t>
        <a:bodyPr/>
        <a:lstStyle/>
        <a:p>
          <a:endParaRPr lang="en-US"/>
        </a:p>
      </dgm:t>
    </dgm:pt>
    <dgm:pt modelId="{0D499DA9-A0B3-4174-A6C7-56AA9D3C9013}">
      <dgm:prSet phldrT="[Text]"/>
      <dgm:spPr/>
      <dgm:t>
        <a:bodyPr/>
        <a:lstStyle/>
        <a:p>
          <a:r>
            <a:rPr lang="sl-SI" dirty="0" smtClean="0"/>
            <a:t>Local governments</a:t>
          </a:r>
          <a:endParaRPr lang="en-US" dirty="0"/>
        </a:p>
      </dgm:t>
    </dgm:pt>
    <dgm:pt modelId="{8D9853EF-565D-434D-93E5-49229FAC1AA2}" type="parTrans" cxnId="{2801AD3F-2DC9-48C8-BAAF-31954D0B21FE}">
      <dgm:prSet/>
      <dgm:spPr/>
      <dgm:t>
        <a:bodyPr/>
        <a:lstStyle/>
        <a:p>
          <a:endParaRPr lang="en-US"/>
        </a:p>
      </dgm:t>
    </dgm:pt>
    <dgm:pt modelId="{046070C0-A209-46EF-86C7-DAD292346283}" type="sibTrans" cxnId="{2801AD3F-2DC9-48C8-BAAF-31954D0B21FE}">
      <dgm:prSet/>
      <dgm:spPr/>
      <dgm:t>
        <a:bodyPr/>
        <a:lstStyle/>
        <a:p>
          <a:endParaRPr lang="en-US"/>
        </a:p>
      </dgm:t>
    </dgm:pt>
    <dgm:pt modelId="{5CBAD154-9564-4940-9894-E152221647D3}">
      <dgm:prSet phldrT="[Text]"/>
      <dgm:spPr/>
      <dgm:t>
        <a:bodyPr/>
        <a:lstStyle/>
        <a:p>
          <a:r>
            <a:rPr lang="sl-SI" dirty="0" smtClean="0"/>
            <a:t>Investment-development fund</a:t>
          </a:r>
          <a:endParaRPr lang="en-US" dirty="0"/>
        </a:p>
      </dgm:t>
    </dgm:pt>
    <dgm:pt modelId="{85AF73DD-1E70-496B-8416-67EB6AD42001}" type="parTrans" cxnId="{BE27CC04-5C2E-4ED0-A21B-F1D60FB2192F}">
      <dgm:prSet/>
      <dgm:spPr/>
      <dgm:t>
        <a:bodyPr/>
        <a:lstStyle/>
        <a:p>
          <a:endParaRPr lang="en-US"/>
        </a:p>
      </dgm:t>
    </dgm:pt>
    <dgm:pt modelId="{1FC503CB-9B82-49AA-A303-525EB7AFA168}" type="sibTrans" cxnId="{BE27CC04-5C2E-4ED0-A21B-F1D60FB2192F}">
      <dgm:prSet/>
      <dgm:spPr/>
      <dgm:t>
        <a:bodyPr/>
        <a:lstStyle/>
        <a:p>
          <a:endParaRPr lang="en-US"/>
        </a:p>
      </dgm:t>
    </dgm:pt>
    <dgm:pt modelId="{E1818A53-134B-45E9-8E9F-7F42976F1660}">
      <dgm:prSet phldrT="[Text]" phldr="1"/>
      <dgm:spPr/>
      <dgm:t>
        <a:bodyPr/>
        <a:lstStyle/>
        <a:p>
          <a:endParaRPr lang="en-US" dirty="0"/>
        </a:p>
      </dgm:t>
    </dgm:pt>
    <dgm:pt modelId="{0BE684E9-CE39-4694-B2E5-2EE4720D3635}" type="parTrans" cxnId="{F2839DE9-45FE-41B5-94C1-DB11F52265A3}">
      <dgm:prSet/>
      <dgm:spPr/>
      <dgm:t>
        <a:bodyPr/>
        <a:lstStyle/>
        <a:p>
          <a:endParaRPr lang="en-US"/>
        </a:p>
      </dgm:t>
    </dgm:pt>
    <dgm:pt modelId="{45F47480-26FF-4AFA-8E4B-7EDA49D1C79D}" type="sibTrans" cxnId="{F2839DE9-45FE-41B5-94C1-DB11F52265A3}">
      <dgm:prSet/>
      <dgm:spPr/>
      <dgm:t>
        <a:bodyPr/>
        <a:lstStyle/>
        <a:p>
          <a:endParaRPr lang="en-US"/>
        </a:p>
      </dgm:t>
    </dgm:pt>
    <dgm:pt modelId="{73E01BB4-5FF0-46EF-A713-0B2FF5A83941}">
      <dgm:prSet phldrT="[Text]"/>
      <dgm:spPr/>
      <dgm:t>
        <a:bodyPr/>
        <a:lstStyle/>
        <a:p>
          <a:r>
            <a:rPr lang="x-none" dirty="0" smtClean="0"/>
            <a:t>Social work centres</a:t>
          </a:r>
          <a:endParaRPr lang="en-US" dirty="0"/>
        </a:p>
      </dgm:t>
    </dgm:pt>
    <dgm:pt modelId="{5F8916D8-36D4-4769-B275-AB55EB6F4408}" type="parTrans" cxnId="{766C9A1F-65BE-47F1-8080-9C4C475141D7}">
      <dgm:prSet/>
      <dgm:spPr/>
      <dgm:t>
        <a:bodyPr/>
        <a:lstStyle/>
        <a:p>
          <a:endParaRPr lang="en-US"/>
        </a:p>
      </dgm:t>
    </dgm:pt>
    <dgm:pt modelId="{5124F904-07B4-433D-AA1C-B672A8B7CB21}" type="sibTrans" cxnId="{766C9A1F-65BE-47F1-8080-9C4C475141D7}">
      <dgm:prSet/>
      <dgm:spPr/>
      <dgm:t>
        <a:bodyPr/>
        <a:lstStyle/>
        <a:p>
          <a:endParaRPr lang="en-US"/>
        </a:p>
      </dgm:t>
    </dgm:pt>
    <dgm:pt modelId="{87AAFF45-153A-4CEA-AA1F-143844138BEB}">
      <dgm:prSet phldrT="[Text]"/>
      <dgm:spPr/>
      <dgm:t>
        <a:bodyPr/>
        <a:lstStyle/>
        <a:p>
          <a:r>
            <a:rPr lang="x-none" dirty="0" smtClean="0"/>
            <a:t>Employers</a:t>
          </a:r>
          <a:endParaRPr lang="en-US" dirty="0"/>
        </a:p>
      </dgm:t>
    </dgm:pt>
    <dgm:pt modelId="{D602AF32-FE29-4E44-8189-14C5A2581653}" type="parTrans" cxnId="{2253F662-A449-4C2D-8DBF-E638A6B2B103}">
      <dgm:prSet/>
      <dgm:spPr/>
      <dgm:t>
        <a:bodyPr/>
        <a:lstStyle/>
        <a:p>
          <a:endParaRPr lang="en-US"/>
        </a:p>
      </dgm:t>
    </dgm:pt>
    <dgm:pt modelId="{A3D5F832-135C-4E1D-A2C1-990B1F477714}" type="sibTrans" cxnId="{2253F662-A449-4C2D-8DBF-E638A6B2B103}">
      <dgm:prSet/>
      <dgm:spPr/>
      <dgm:t>
        <a:bodyPr/>
        <a:lstStyle/>
        <a:p>
          <a:endParaRPr lang="en-US"/>
        </a:p>
      </dgm:t>
    </dgm:pt>
    <dgm:pt modelId="{4A73B6CC-2AAB-4514-8880-E98653BE4A60}">
      <dgm:prSet phldrT="[Text]"/>
      <dgm:spPr/>
      <dgm:t>
        <a:bodyPr/>
        <a:lstStyle/>
        <a:p>
          <a:r>
            <a:rPr lang="sl-SI" dirty="0" smtClean="0"/>
            <a:t>NGOs</a:t>
          </a:r>
          <a:endParaRPr lang="en-US" dirty="0"/>
        </a:p>
      </dgm:t>
    </dgm:pt>
    <dgm:pt modelId="{BEAEB01A-8DDD-4087-A62C-92100D8AE50B}" type="parTrans" cxnId="{EC63DD8D-9F6B-478D-A5FA-668F584EE594}">
      <dgm:prSet/>
      <dgm:spPr/>
      <dgm:t>
        <a:bodyPr/>
        <a:lstStyle/>
        <a:p>
          <a:endParaRPr lang="en-US"/>
        </a:p>
      </dgm:t>
    </dgm:pt>
    <dgm:pt modelId="{7E5B8CB8-C59E-481F-B326-D9C8EF8ED3E4}" type="sibTrans" cxnId="{EC63DD8D-9F6B-478D-A5FA-668F584EE594}">
      <dgm:prSet/>
      <dgm:spPr/>
      <dgm:t>
        <a:bodyPr/>
        <a:lstStyle/>
        <a:p>
          <a:endParaRPr lang="en-US"/>
        </a:p>
      </dgm:t>
    </dgm:pt>
    <dgm:pt modelId="{54FCA594-B789-4CB2-A6EC-E0E0BD29CBE9}">
      <dgm:prSet phldrT="[Text]"/>
      <dgm:spPr/>
      <dgm:t>
        <a:bodyPr/>
        <a:lstStyle/>
        <a:p>
          <a:r>
            <a:rPr lang="sl-SI" dirty="0" smtClean="0"/>
            <a:t>Universities</a:t>
          </a:r>
          <a:endParaRPr lang="en-US" dirty="0"/>
        </a:p>
      </dgm:t>
    </dgm:pt>
    <dgm:pt modelId="{A893FE2B-00F4-43F8-9460-66F440438B33}" type="parTrans" cxnId="{61B06B6C-8BCD-46A5-AB77-BFC5F87695E4}">
      <dgm:prSet/>
      <dgm:spPr/>
      <dgm:t>
        <a:bodyPr/>
        <a:lstStyle/>
        <a:p>
          <a:endParaRPr lang="en-US"/>
        </a:p>
      </dgm:t>
    </dgm:pt>
    <dgm:pt modelId="{8E390DF1-A9A9-4692-A262-D60A43AB47ED}" type="sibTrans" cxnId="{61B06B6C-8BCD-46A5-AB77-BFC5F87695E4}">
      <dgm:prSet/>
      <dgm:spPr/>
      <dgm:t>
        <a:bodyPr/>
        <a:lstStyle/>
        <a:p>
          <a:endParaRPr lang="en-US"/>
        </a:p>
      </dgm:t>
    </dgm:pt>
    <dgm:pt modelId="{8F41ED40-EB43-43A0-9E6C-1F835D542733}">
      <dgm:prSet phldrT="[Text]"/>
      <dgm:spPr/>
      <dgm:t>
        <a:bodyPr/>
        <a:lstStyle/>
        <a:p>
          <a:endParaRPr lang="en-US" dirty="0"/>
        </a:p>
      </dgm:t>
    </dgm:pt>
    <dgm:pt modelId="{5A33AFFE-A042-48F1-B8F8-9C90CF8CB5F5}" type="parTrans" cxnId="{D96565DE-7DEB-4E92-82C1-5A2793441D63}">
      <dgm:prSet/>
      <dgm:spPr/>
      <dgm:t>
        <a:bodyPr/>
        <a:lstStyle/>
        <a:p>
          <a:endParaRPr lang="en-US"/>
        </a:p>
      </dgm:t>
    </dgm:pt>
    <dgm:pt modelId="{E4FC935F-AE74-4CAA-A309-D8F7D27ADC05}" type="sibTrans" cxnId="{D96565DE-7DEB-4E92-82C1-5A2793441D63}">
      <dgm:prSet/>
      <dgm:spPr/>
      <dgm:t>
        <a:bodyPr/>
        <a:lstStyle/>
        <a:p>
          <a:endParaRPr lang="en-US"/>
        </a:p>
      </dgm:t>
    </dgm:pt>
    <dgm:pt modelId="{CA6C1A92-2465-41D0-8E45-FC313B44CF4F}">
      <dgm:prSet phldrT="[Text]"/>
      <dgm:spPr/>
      <dgm:t>
        <a:bodyPr/>
        <a:lstStyle/>
        <a:p>
          <a:r>
            <a:rPr lang="sl-SI" dirty="0" smtClean="0"/>
            <a:t>Programme and project partners</a:t>
          </a:r>
          <a:endParaRPr lang="en-US" dirty="0"/>
        </a:p>
      </dgm:t>
    </dgm:pt>
    <dgm:pt modelId="{5F1BBB70-4180-47D2-8C75-9E21D7B1DB0A}" type="parTrans" cxnId="{96C61C9D-8C1D-44E8-AF11-BDC750339E47}">
      <dgm:prSet/>
      <dgm:spPr/>
      <dgm:t>
        <a:bodyPr/>
        <a:lstStyle/>
        <a:p>
          <a:endParaRPr lang="en-US"/>
        </a:p>
      </dgm:t>
    </dgm:pt>
    <dgm:pt modelId="{18734424-3476-4495-AA79-DBA67124CFB3}" type="sibTrans" cxnId="{96C61C9D-8C1D-44E8-AF11-BDC750339E47}">
      <dgm:prSet/>
      <dgm:spPr/>
      <dgm:t>
        <a:bodyPr/>
        <a:lstStyle/>
        <a:p>
          <a:endParaRPr lang="en-US"/>
        </a:p>
      </dgm:t>
    </dgm:pt>
    <dgm:pt modelId="{31DBF4AB-8BA0-4509-AABB-009F172B386D}" type="pres">
      <dgm:prSet presAssocID="{F68881C1-2778-4A8E-9971-0867A0E1DF6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D26A7C6-6F93-48BB-A4F1-7C69331DC2FB}" type="pres">
      <dgm:prSet presAssocID="{0627F197-476A-4ED5-8A9C-9F6D246D34B1}" presName="centerShape" presStyleLbl="node0" presStyleIdx="0" presStyleCnt="1" custScaleX="86524" custScaleY="96629"/>
      <dgm:spPr/>
      <dgm:t>
        <a:bodyPr/>
        <a:lstStyle/>
        <a:p>
          <a:endParaRPr lang="en-US"/>
        </a:p>
      </dgm:t>
    </dgm:pt>
    <dgm:pt modelId="{D715A23D-861F-413F-BE29-DFBA4023F359}" type="pres">
      <dgm:prSet presAssocID="{684D22CB-E1D1-4D66-9895-55C9C3F614AF}" presName="Name9" presStyleLbl="parChTrans1D2" presStyleIdx="0" presStyleCnt="8"/>
      <dgm:spPr/>
      <dgm:t>
        <a:bodyPr/>
        <a:lstStyle/>
        <a:p>
          <a:endParaRPr lang="en-US"/>
        </a:p>
      </dgm:t>
    </dgm:pt>
    <dgm:pt modelId="{52A1D5D9-D5D8-4CF7-A5B6-23BAC53E10E9}" type="pres">
      <dgm:prSet presAssocID="{684D22CB-E1D1-4D66-9895-55C9C3F614AF}" presName="connTx" presStyleLbl="parChTrans1D2" presStyleIdx="0" presStyleCnt="8"/>
      <dgm:spPr/>
      <dgm:t>
        <a:bodyPr/>
        <a:lstStyle/>
        <a:p>
          <a:endParaRPr lang="en-US"/>
        </a:p>
      </dgm:t>
    </dgm:pt>
    <dgm:pt modelId="{CF7BCF81-7BDC-4C45-9194-FCDB47EC8064}" type="pres">
      <dgm:prSet presAssocID="{964ABD06-6EAD-4ECC-AB87-96D770EFF1A1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6EB182-3F8F-496D-B51B-994F48FD96A7}" type="pres">
      <dgm:prSet presAssocID="{8D9853EF-565D-434D-93E5-49229FAC1AA2}" presName="Name9" presStyleLbl="parChTrans1D2" presStyleIdx="1" presStyleCnt="8"/>
      <dgm:spPr/>
      <dgm:t>
        <a:bodyPr/>
        <a:lstStyle/>
        <a:p>
          <a:endParaRPr lang="en-US"/>
        </a:p>
      </dgm:t>
    </dgm:pt>
    <dgm:pt modelId="{9EFC1D08-3F66-44E1-B2DB-0BF71338FBAF}" type="pres">
      <dgm:prSet presAssocID="{8D9853EF-565D-434D-93E5-49229FAC1AA2}" presName="connTx" presStyleLbl="parChTrans1D2" presStyleIdx="1" presStyleCnt="8"/>
      <dgm:spPr/>
      <dgm:t>
        <a:bodyPr/>
        <a:lstStyle/>
        <a:p>
          <a:endParaRPr lang="en-US"/>
        </a:p>
      </dgm:t>
    </dgm:pt>
    <dgm:pt modelId="{CA24E0EC-C9E3-4D74-918A-F5E64D9BFBDC}" type="pres">
      <dgm:prSet presAssocID="{0D499DA9-A0B3-4174-A6C7-56AA9D3C9013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A45CC7-65E9-4C8A-9E37-7C12827D1628}" type="pres">
      <dgm:prSet presAssocID="{85AF73DD-1E70-496B-8416-67EB6AD42001}" presName="Name9" presStyleLbl="parChTrans1D2" presStyleIdx="2" presStyleCnt="8"/>
      <dgm:spPr/>
      <dgm:t>
        <a:bodyPr/>
        <a:lstStyle/>
        <a:p>
          <a:endParaRPr lang="en-US"/>
        </a:p>
      </dgm:t>
    </dgm:pt>
    <dgm:pt modelId="{FA0A765E-E3B4-41D8-8ECD-52FBCA4B7F99}" type="pres">
      <dgm:prSet presAssocID="{85AF73DD-1E70-496B-8416-67EB6AD42001}" presName="connTx" presStyleLbl="parChTrans1D2" presStyleIdx="2" presStyleCnt="8"/>
      <dgm:spPr/>
      <dgm:t>
        <a:bodyPr/>
        <a:lstStyle/>
        <a:p>
          <a:endParaRPr lang="en-US"/>
        </a:p>
      </dgm:t>
    </dgm:pt>
    <dgm:pt modelId="{70DDBD64-BC15-4DB5-8F7F-2ABA04AFBA3D}" type="pres">
      <dgm:prSet presAssocID="{5CBAD154-9564-4940-9894-E152221647D3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3F8216-46D8-4F82-9A33-DF921CDD982F}" type="pres">
      <dgm:prSet presAssocID="{5F8916D8-36D4-4769-B275-AB55EB6F4408}" presName="Name9" presStyleLbl="parChTrans1D2" presStyleIdx="3" presStyleCnt="8"/>
      <dgm:spPr/>
      <dgm:t>
        <a:bodyPr/>
        <a:lstStyle/>
        <a:p>
          <a:endParaRPr lang="en-US"/>
        </a:p>
      </dgm:t>
    </dgm:pt>
    <dgm:pt modelId="{5BD332AB-0F67-4075-BD93-371BED6AD14A}" type="pres">
      <dgm:prSet presAssocID="{5F8916D8-36D4-4769-B275-AB55EB6F4408}" presName="connTx" presStyleLbl="parChTrans1D2" presStyleIdx="3" presStyleCnt="8"/>
      <dgm:spPr/>
      <dgm:t>
        <a:bodyPr/>
        <a:lstStyle/>
        <a:p>
          <a:endParaRPr lang="en-US"/>
        </a:p>
      </dgm:t>
    </dgm:pt>
    <dgm:pt modelId="{2599CBDD-43C6-497E-B761-633F65C6D39A}" type="pres">
      <dgm:prSet presAssocID="{73E01BB4-5FF0-46EF-A713-0B2FF5A83941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3376C5-F877-4382-AD07-3CDFC8BDCA87}" type="pres">
      <dgm:prSet presAssocID="{D602AF32-FE29-4E44-8189-14C5A2581653}" presName="Name9" presStyleLbl="parChTrans1D2" presStyleIdx="4" presStyleCnt="8"/>
      <dgm:spPr/>
      <dgm:t>
        <a:bodyPr/>
        <a:lstStyle/>
        <a:p>
          <a:endParaRPr lang="en-US"/>
        </a:p>
      </dgm:t>
    </dgm:pt>
    <dgm:pt modelId="{1675B282-B19A-4D2C-9A25-63C0DB31850A}" type="pres">
      <dgm:prSet presAssocID="{D602AF32-FE29-4E44-8189-14C5A2581653}" presName="connTx" presStyleLbl="parChTrans1D2" presStyleIdx="4" presStyleCnt="8"/>
      <dgm:spPr/>
      <dgm:t>
        <a:bodyPr/>
        <a:lstStyle/>
        <a:p>
          <a:endParaRPr lang="en-US"/>
        </a:p>
      </dgm:t>
    </dgm:pt>
    <dgm:pt modelId="{092AE3A1-C026-4220-B113-01F1EC5516EF}" type="pres">
      <dgm:prSet presAssocID="{87AAFF45-153A-4CEA-AA1F-143844138BEB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3B749C-D437-4816-BB34-8B2D7CB4782D}" type="pres">
      <dgm:prSet presAssocID="{BEAEB01A-8DDD-4087-A62C-92100D8AE50B}" presName="Name9" presStyleLbl="parChTrans1D2" presStyleIdx="5" presStyleCnt="8"/>
      <dgm:spPr/>
      <dgm:t>
        <a:bodyPr/>
        <a:lstStyle/>
        <a:p>
          <a:endParaRPr lang="en-US"/>
        </a:p>
      </dgm:t>
    </dgm:pt>
    <dgm:pt modelId="{E93A4872-A965-48C1-866D-EFC36E368F45}" type="pres">
      <dgm:prSet presAssocID="{BEAEB01A-8DDD-4087-A62C-92100D8AE50B}" presName="connTx" presStyleLbl="parChTrans1D2" presStyleIdx="5" presStyleCnt="8"/>
      <dgm:spPr/>
      <dgm:t>
        <a:bodyPr/>
        <a:lstStyle/>
        <a:p>
          <a:endParaRPr lang="en-US"/>
        </a:p>
      </dgm:t>
    </dgm:pt>
    <dgm:pt modelId="{1C673B5E-6E7B-4945-ABB0-3080D1C37390}" type="pres">
      <dgm:prSet presAssocID="{4A73B6CC-2AAB-4514-8880-E98653BE4A60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56694F-9641-4796-BA37-1C2572727949}" type="pres">
      <dgm:prSet presAssocID="{A893FE2B-00F4-43F8-9460-66F440438B33}" presName="Name9" presStyleLbl="parChTrans1D2" presStyleIdx="6" presStyleCnt="8"/>
      <dgm:spPr/>
      <dgm:t>
        <a:bodyPr/>
        <a:lstStyle/>
        <a:p>
          <a:endParaRPr lang="en-US"/>
        </a:p>
      </dgm:t>
    </dgm:pt>
    <dgm:pt modelId="{67412416-A46E-4ABA-AAB8-2FC7AD1092E6}" type="pres">
      <dgm:prSet presAssocID="{A893FE2B-00F4-43F8-9460-66F440438B33}" presName="connTx" presStyleLbl="parChTrans1D2" presStyleIdx="6" presStyleCnt="8"/>
      <dgm:spPr/>
      <dgm:t>
        <a:bodyPr/>
        <a:lstStyle/>
        <a:p>
          <a:endParaRPr lang="en-US"/>
        </a:p>
      </dgm:t>
    </dgm:pt>
    <dgm:pt modelId="{C40BCB00-A353-4845-9283-58AFF1377AC8}" type="pres">
      <dgm:prSet presAssocID="{54FCA594-B789-4CB2-A6EC-E0E0BD29CBE9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E1748E-4748-4896-9BE9-9D790F558EAF}" type="pres">
      <dgm:prSet presAssocID="{5F1BBB70-4180-47D2-8C75-9E21D7B1DB0A}" presName="Name9" presStyleLbl="parChTrans1D2" presStyleIdx="7" presStyleCnt="8"/>
      <dgm:spPr/>
      <dgm:t>
        <a:bodyPr/>
        <a:lstStyle/>
        <a:p>
          <a:endParaRPr lang="en-US"/>
        </a:p>
      </dgm:t>
    </dgm:pt>
    <dgm:pt modelId="{474DDEB0-62C2-4728-8542-107C37902537}" type="pres">
      <dgm:prSet presAssocID="{5F1BBB70-4180-47D2-8C75-9E21D7B1DB0A}" presName="connTx" presStyleLbl="parChTrans1D2" presStyleIdx="7" presStyleCnt="8"/>
      <dgm:spPr/>
      <dgm:t>
        <a:bodyPr/>
        <a:lstStyle/>
        <a:p>
          <a:endParaRPr lang="en-US"/>
        </a:p>
      </dgm:t>
    </dgm:pt>
    <dgm:pt modelId="{371F7A62-DA93-4052-A43B-D9A68D267785}" type="pres">
      <dgm:prSet presAssocID="{CA6C1A92-2465-41D0-8E45-FC313B44CF4F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66C9A1F-65BE-47F1-8080-9C4C475141D7}" srcId="{0627F197-476A-4ED5-8A9C-9F6D246D34B1}" destId="{73E01BB4-5FF0-46EF-A713-0B2FF5A83941}" srcOrd="3" destOrd="0" parTransId="{5F8916D8-36D4-4769-B275-AB55EB6F4408}" sibTransId="{5124F904-07B4-433D-AA1C-B672A8B7CB21}"/>
    <dgm:cxn modelId="{8CC9C816-EB9E-4E86-9605-E0CF774544CC}" type="presOf" srcId="{D602AF32-FE29-4E44-8189-14C5A2581653}" destId="{093376C5-F877-4382-AD07-3CDFC8BDCA87}" srcOrd="0" destOrd="0" presId="urn:microsoft.com/office/officeart/2005/8/layout/radial1"/>
    <dgm:cxn modelId="{DF3BAA57-E4D2-4D76-B9AF-1B07FE3ACE19}" srcId="{F68881C1-2778-4A8E-9971-0867A0E1DF61}" destId="{0627F197-476A-4ED5-8A9C-9F6D246D34B1}" srcOrd="0" destOrd="0" parTransId="{A66E4D48-74AA-4954-AF05-FA082CF95992}" sibTransId="{E192912E-FCF0-4474-9861-62371D9325BA}"/>
    <dgm:cxn modelId="{A339B815-F0E5-4189-A0B5-E81224E874D1}" type="presOf" srcId="{73E01BB4-5FF0-46EF-A713-0B2FF5A83941}" destId="{2599CBDD-43C6-497E-B761-633F65C6D39A}" srcOrd="0" destOrd="0" presId="urn:microsoft.com/office/officeart/2005/8/layout/radial1"/>
    <dgm:cxn modelId="{4961871D-0DA7-4DE4-8A0B-60D6104B7AE6}" type="presOf" srcId="{D602AF32-FE29-4E44-8189-14C5A2581653}" destId="{1675B282-B19A-4D2C-9A25-63C0DB31850A}" srcOrd="1" destOrd="0" presId="urn:microsoft.com/office/officeart/2005/8/layout/radial1"/>
    <dgm:cxn modelId="{61B06B6C-8BCD-46A5-AB77-BFC5F87695E4}" srcId="{0627F197-476A-4ED5-8A9C-9F6D246D34B1}" destId="{54FCA594-B789-4CB2-A6EC-E0E0BD29CBE9}" srcOrd="6" destOrd="0" parTransId="{A893FE2B-00F4-43F8-9460-66F440438B33}" sibTransId="{8E390DF1-A9A9-4692-A262-D60A43AB47ED}"/>
    <dgm:cxn modelId="{D96565DE-7DEB-4E92-82C1-5A2793441D63}" srcId="{F68881C1-2778-4A8E-9971-0867A0E1DF61}" destId="{8F41ED40-EB43-43A0-9E6C-1F835D542733}" srcOrd="1" destOrd="0" parTransId="{5A33AFFE-A042-48F1-B8F8-9C90CF8CB5F5}" sibTransId="{E4FC935F-AE74-4CAA-A309-D8F7D27ADC05}"/>
    <dgm:cxn modelId="{E4F59EEF-1721-47D5-9682-105323C96672}" type="presOf" srcId="{85AF73DD-1E70-496B-8416-67EB6AD42001}" destId="{88A45CC7-65E9-4C8A-9E37-7C12827D1628}" srcOrd="0" destOrd="0" presId="urn:microsoft.com/office/officeart/2005/8/layout/radial1"/>
    <dgm:cxn modelId="{C6DE332F-0889-42F8-8694-CEF0F1C4F7CC}" type="presOf" srcId="{A893FE2B-00F4-43F8-9460-66F440438B33}" destId="{67412416-A46E-4ABA-AAB8-2FC7AD1092E6}" srcOrd="1" destOrd="0" presId="urn:microsoft.com/office/officeart/2005/8/layout/radial1"/>
    <dgm:cxn modelId="{BA38E966-BDEB-4696-92FF-44146D399802}" type="presOf" srcId="{964ABD06-6EAD-4ECC-AB87-96D770EFF1A1}" destId="{CF7BCF81-7BDC-4C45-9194-FCDB47EC8064}" srcOrd="0" destOrd="0" presId="urn:microsoft.com/office/officeart/2005/8/layout/radial1"/>
    <dgm:cxn modelId="{81BFF60F-B20B-47D0-A6A6-E4675DE795F7}" type="presOf" srcId="{5F1BBB70-4180-47D2-8C75-9E21D7B1DB0A}" destId="{474DDEB0-62C2-4728-8542-107C37902537}" srcOrd="1" destOrd="0" presId="urn:microsoft.com/office/officeart/2005/8/layout/radial1"/>
    <dgm:cxn modelId="{2841133E-416D-478F-BACF-1C76F26050CA}" type="presOf" srcId="{0627F197-476A-4ED5-8A9C-9F6D246D34B1}" destId="{CD26A7C6-6F93-48BB-A4F1-7C69331DC2FB}" srcOrd="0" destOrd="0" presId="urn:microsoft.com/office/officeart/2005/8/layout/radial1"/>
    <dgm:cxn modelId="{A62D0E87-79BC-4C97-BA63-80B1A75FB473}" type="presOf" srcId="{85AF73DD-1E70-496B-8416-67EB6AD42001}" destId="{FA0A765E-E3B4-41D8-8ECD-52FBCA4B7F99}" srcOrd="1" destOrd="0" presId="urn:microsoft.com/office/officeart/2005/8/layout/radial1"/>
    <dgm:cxn modelId="{6E234DBA-3867-492D-9003-EF03E4905194}" type="presOf" srcId="{54FCA594-B789-4CB2-A6EC-E0E0BD29CBE9}" destId="{C40BCB00-A353-4845-9283-58AFF1377AC8}" srcOrd="0" destOrd="0" presId="urn:microsoft.com/office/officeart/2005/8/layout/radial1"/>
    <dgm:cxn modelId="{F2839DE9-45FE-41B5-94C1-DB11F52265A3}" srcId="{F68881C1-2778-4A8E-9971-0867A0E1DF61}" destId="{E1818A53-134B-45E9-8E9F-7F42976F1660}" srcOrd="2" destOrd="0" parTransId="{0BE684E9-CE39-4694-B2E5-2EE4720D3635}" sibTransId="{45F47480-26FF-4AFA-8E4B-7EDA49D1C79D}"/>
    <dgm:cxn modelId="{831A2EDF-7A6A-4B43-96C5-4A71FC7DEA89}" type="presOf" srcId="{5F8916D8-36D4-4769-B275-AB55EB6F4408}" destId="{5BD332AB-0F67-4075-BD93-371BED6AD14A}" srcOrd="1" destOrd="0" presId="urn:microsoft.com/office/officeart/2005/8/layout/radial1"/>
    <dgm:cxn modelId="{EC63DD8D-9F6B-478D-A5FA-668F584EE594}" srcId="{0627F197-476A-4ED5-8A9C-9F6D246D34B1}" destId="{4A73B6CC-2AAB-4514-8880-E98653BE4A60}" srcOrd="5" destOrd="0" parTransId="{BEAEB01A-8DDD-4087-A62C-92100D8AE50B}" sibTransId="{7E5B8CB8-C59E-481F-B326-D9C8EF8ED3E4}"/>
    <dgm:cxn modelId="{FD7731DD-2B85-4AA3-A970-A95CE54DACEA}" type="presOf" srcId="{0D499DA9-A0B3-4174-A6C7-56AA9D3C9013}" destId="{CA24E0EC-C9E3-4D74-918A-F5E64D9BFBDC}" srcOrd="0" destOrd="0" presId="urn:microsoft.com/office/officeart/2005/8/layout/radial1"/>
    <dgm:cxn modelId="{40C7047F-CE3F-490B-B459-FA37A5D55B05}" srcId="{0627F197-476A-4ED5-8A9C-9F6D246D34B1}" destId="{964ABD06-6EAD-4ECC-AB87-96D770EFF1A1}" srcOrd="0" destOrd="0" parTransId="{684D22CB-E1D1-4D66-9895-55C9C3F614AF}" sibTransId="{4CA16070-91E8-46B2-B236-AB3FB1488B76}"/>
    <dgm:cxn modelId="{D3CD72DD-98F0-4761-8AB4-4B981944CEA8}" type="presOf" srcId="{F68881C1-2778-4A8E-9971-0867A0E1DF61}" destId="{31DBF4AB-8BA0-4509-AABB-009F172B386D}" srcOrd="0" destOrd="0" presId="urn:microsoft.com/office/officeart/2005/8/layout/radial1"/>
    <dgm:cxn modelId="{4C64B218-4A54-490B-AF37-39AA6BBE9868}" type="presOf" srcId="{5F1BBB70-4180-47D2-8C75-9E21D7B1DB0A}" destId="{8DE1748E-4748-4896-9BE9-9D790F558EAF}" srcOrd="0" destOrd="0" presId="urn:microsoft.com/office/officeart/2005/8/layout/radial1"/>
    <dgm:cxn modelId="{2D37247E-7CDC-45D2-9D38-D229429B7624}" type="presOf" srcId="{5CBAD154-9564-4940-9894-E152221647D3}" destId="{70DDBD64-BC15-4DB5-8F7F-2ABA04AFBA3D}" srcOrd="0" destOrd="0" presId="urn:microsoft.com/office/officeart/2005/8/layout/radial1"/>
    <dgm:cxn modelId="{69D935E3-D662-4329-9373-E7B08A80CA10}" type="presOf" srcId="{684D22CB-E1D1-4D66-9895-55C9C3F614AF}" destId="{D715A23D-861F-413F-BE29-DFBA4023F359}" srcOrd="0" destOrd="0" presId="urn:microsoft.com/office/officeart/2005/8/layout/radial1"/>
    <dgm:cxn modelId="{011A4F01-F3D1-404A-9385-5AA6A0E4218C}" type="presOf" srcId="{8D9853EF-565D-434D-93E5-49229FAC1AA2}" destId="{8B6EB182-3F8F-496D-B51B-994F48FD96A7}" srcOrd="0" destOrd="0" presId="urn:microsoft.com/office/officeart/2005/8/layout/radial1"/>
    <dgm:cxn modelId="{BE27CC04-5C2E-4ED0-A21B-F1D60FB2192F}" srcId="{0627F197-476A-4ED5-8A9C-9F6D246D34B1}" destId="{5CBAD154-9564-4940-9894-E152221647D3}" srcOrd="2" destOrd="0" parTransId="{85AF73DD-1E70-496B-8416-67EB6AD42001}" sibTransId="{1FC503CB-9B82-49AA-A303-525EB7AFA168}"/>
    <dgm:cxn modelId="{2253F662-A449-4C2D-8DBF-E638A6B2B103}" srcId="{0627F197-476A-4ED5-8A9C-9F6D246D34B1}" destId="{87AAFF45-153A-4CEA-AA1F-143844138BEB}" srcOrd="4" destOrd="0" parTransId="{D602AF32-FE29-4E44-8189-14C5A2581653}" sibTransId="{A3D5F832-135C-4E1D-A2C1-990B1F477714}"/>
    <dgm:cxn modelId="{138C3EC0-1026-4E1A-85F8-6E7AFE14A03F}" type="presOf" srcId="{4A73B6CC-2AAB-4514-8880-E98653BE4A60}" destId="{1C673B5E-6E7B-4945-ABB0-3080D1C37390}" srcOrd="0" destOrd="0" presId="urn:microsoft.com/office/officeart/2005/8/layout/radial1"/>
    <dgm:cxn modelId="{E50B2FD9-D5A2-4C5F-9E54-653D456864F4}" type="presOf" srcId="{A893FE2B-00F4-43F8-9460-66F440438B33}" destId="{F856694F-9641-4796-BA37-1C2572727949}" srcOrd="0" destOrd="0" presId="urn:microsoft.com/office/officeart/2005/8/layout/radial1"/>
    <dgm:cxn modelId="{91442946-873D-477B-AEE8-C23ED01A585F}" type="presOf" srcId="{684D22CB-E1D1-4D66-9895-55C9C3F614AF}" destId="{52A1D5D9-D5D8-4CF7-A5B6-23BAC53E10E9}" srcOrd="1" destOrd="0" presId="urn:microsoft.com/office/officeart/2005/8/layout/radial1"/>
    <dgm:cxn modelId="{5CD3670A-A979-476A-90E6-D99D0DF3A5B6}" type="presOf" srcId="{87AAFF45-153A-4CEA-AA1F-143844138BEB}" destId="{092AE3A1-C026-4220-B113-01F1EC5516EF}" srcOrd="0" destOrd="0" presId="urn:microsoft.com/office/officeart/2005/8/layout/radial1"/>
    <dgm:cxn modelId="{12D36666-2B0A-4DF2-BE49-8B0C31A8DF3F}" type="presOf" srcId="{BEAEB01A-8DDD-4087-A62C-92100D8AE50B}" destId="{E93A4872-A965-48C1-866D-EFC36E368F45}" srcOrd="1" destOrd="0" presId="urn:microsoft.com/office/officeart/2005/8/layout/radial1"/>
    <dgm:cxn modelId="{2801AD3F-2DC9-48C8-BAAF-31954D0B21FE}" srcId="{0627F197-476A-4ED5-8A9C-9F6D246D34B1}" destId="{0D499DA9-A0B3-4174-A6C7-56AA9D3C9013}" srcOrd="1" destOrd="0" parTransId="{8D9853EF-565D-434D-93E5-49229FAC1AA2}" sibTransId="{046070C0-A209-46EF-86C7-DAD292346283}"/>
    <dgm:cxn modelId="{5C9C2B4F-4848-4ABB-B3E0-A71CE418F2B9}" type="presOf" srcId="{BEAEB01A-8DDD-4087-A62C-92100D8AE50B}" destId="{3C3B749C-D437-4816-BB34-8B2D7CB4782D}" srcOrd="0" destOrd="0" presId="urn:microsoft.com/office/officeart/2005/8/layout/radial1"/>
    <dgm:cxn modelId="{96C61C9D-8C1D-44E8-AF11-BDC750339E47}" srcId="{0627F197-476A-4ED5-8A9C-9F6D246D34B1}" destId="{CA6C1A92-2465-41D0-8E45-FC313B44CF4F}" srcOrd="7" destOrd="0" parTransId="{5F1BBB70-4180-47D2-8C75-9E21D7B1DB0A}" sibTransId="{18734424-3476-4495-AA79-DBA67124CFB3}"/>
    <dgm:cxn modelId="{EA5C4922-DC31-4FA3-9CC5-5B131D015C7E}" type="presOf" srcId="{5F8916D8-36D4-4769-B275-AB55EB6F4408}" destId="{4A3F8216-46D8-4F82-9A33-DF921CDD982F}" srcOrd="0" destOrd="0" presId="urn:microsoft.com/office/officeart/2005/8/layout/radial1"/>
    <dgm:cxn modelId="{29813236-355B-4881-ACCD-3F040E43325A}" type="presOf" srcId="{CA6C1A92-2465-41D0-8E45-FC313B44CF4F}" destId="{371F7A62-DA93-4052-A43B-D9A68D267785}" srcOrd="0" destOrd="0" presId="urn:microsoft.com/office/officeart/2005/8/layout/radial1"/>
    <dgm:cxn modelId="{52A619E9-4286-4E31-B809-6C97999F9B7A}" type="presOf" srcId="{8D9853EF-565D-434D-93E5-49229FAC1AA2}" destId="{9EFC1D08-3F66-44E1-B2DB-0BF71338FBAF}" srcOrd="1" destOrd="0" presId="urn:microsoft.com/office/officeart/2005/8/layout/radial1"/>
    <dgm:cxn modelId="{9A5E013B-E55D-43B0-8BCF-D2889F48BBF3}" type="presParOf" srcId="{31DBF4AB-8BA0-4509-AABB-009F172B386D}" destId="{CD26A7C6-6F93-48BB-A4F1-7C69331DC2FB}" srcOrd="0" destOrd="0" presId="urn:microsoft.com/office/officeart/2005/8/layout/radial1"/>
    <dgm:cxn modelId="{45152DF4-D9A3-4FE1-9602-9B042D7D98ED}" type="presParOf" srcId="{31DBF4AB-8BA0-4509-AABB-009F172B386D}" destId="{D715A23D-861F-413F-BE29-DFBA4023F359}" srcOrd="1" destOrd="0" presId="urn:microsoft.com/office/officeart/2005/8/layout/radial1"/>
    <dgm:cxn modelId="{60A02733-EB16-4E2B-BD1E-4F845992E040}" type="presParOf" srcId="{D715A23D-861F-413F-BE29-DFBA4023F359}" destId="{52A1D5D9-D5D8-4CF7-A5B6-23BAC53E10E9}" srcOrd="0" destOrd="0" presId="urn:microsoft.com/office/officeart/2005/8/layout/radial1"/>
    <dgm:cxn modelId="{573FEB09-C3C7-4893-9929-5013D3AA1295}" type="presParOf" srcId="{31DBF4AB-8BA0-4509-AABB-009F172B386D}" destId="{CF7BCF81-7BDC-4C45-9194-FCDB47EC8064}" srcOrd="2" destOrd="0" presId="urn:microsoft.com/office/officeart/2005/8/layout/radial1"/>
    <dgm:cxn modelId="{C05D7EF1-1F7D-4B32-8D99-28A70CCFA09F}" type="presParOf" srcId="{31DBF4AB-8BA0-4509-AABB-009F172B386D}" destId="{8B6EB182-3F8F-496D-B51B-994F48FD96A7}" srcOrd="3" destOrd="0" presId="urn:microsoft.com/office/officeart/2005/8/layout/radial1"/>
    <dgm:cxn modelId="{3EE3B8B4-ED21-4A8C-9AAF-1054A83568B4}" type="presParOf" srcId="{8B6EB182-3F8F-496D-B51B-994F48FD96A7}" destId="{9EFC1D08-3F66-44E1-B2DB-0BF71338FBAF}" srcOrd="0" destOrd="0" presId="urn:microsoft.com/office/officeart/2005/8/layout/radial1"/>
    <dgm:cxn modelId="{CA2B5CE6-BE9B-4C96-A2E2-7EAE97088B49}" type="presParOf" srcId="{31DBF4AB-8BA0-4509-AABB-009F172B386D}" destId="{CA24E0EC-C9E3-4D74-918A-F5E64D9BFBDC}" srcOrd="4" destOrd="0" presId="urn:microsoft.com/office/officeart/2005/8/layout/radial1"/>
    <dgm:cxn modelId="{74C39ACE-E9DE-4DAE-AE33-5EE77A20F9FB}" type="presParOf" srcId="{31DBF4AB-8BA0-4509-AABB-009F172B386D}" destId="{88A45CC7-65E9-4C8A-9E37-7C12827D1628}" srcOrd="5" destOrd="0" presId="urn:microsoft.com/office/officeart/2005/8/layout/radial1"/>
    <dgm:cxn modelId="{7FEC0799-6E4C-4374-B534-F3E2E32657BD}" type="presParOf" srcId="{88A45CC7-65E9-4C8A-9E37-7C12827D1628}" destId="{FA0A765E-E3B4-41D8-8ECD-52FBCA4B7F99}" srcOrd="0" destOrd="0" presId="urn:microsoft.com/office/officeart/2005/8/layout/radial1"/>
    <dgm:cxn modelId="{A3CFE52E-61C4-4361-8F89-684EF1AD8B29}" type="presParOf" srcId="{31DBF4AB-8BA0-4509-AABB-009F172B386D}" destId="{70DDBD64-BC15-4DB5-8F7F-2ABA04AFBA3D}" srcOrd="6" destOrd="0" presId="urn:microsoft.com/office/officeart/2005/8/layout/radial1"/>
    <dgm:cxn modelId="{5FB7A5D1-4A39-4AE6-9F46-08307D332B32}" type="presParOf" srcId="{31DBF4AB-8BA0-4509-AABB-009F172B386D}" destId="{4A3F8216-46D8-4F82-9A33-DF921CDD982F}" srcOrd="7" destOrd="0" presId="urn:microsoft.com/office/officeart/2005/8/layout/radial1"/>
    <dgm:cxn modelId="{C4F05CB4-B1B1-4C21-9FF3-63EF6F792F2C}" type="presParOf" srcId="{4A3F8216-46D8-4F82-9A33-DF921CDD982F}" destId="{5BD332AB-0F67-4075-BD93-371BED6AD14A}" srcOrd="0" destOrd="0" presId="urn:microsoft.com/office/officeart/2005/8/layout/radial1"/>
    <dgm:cxn modelId="{AF1F0D71-5FB0-49AB-84CF-8C9BC5C89F80}" type="presParOf" srcId="{31DBF4AB-8BA0-4509-AABB-009F172B386D}" destId="{2599CBDD-43C6-497E-B761-633F65C6D39A}" srcOrd="8" destOrd="0" presId="urn:microsoft.com/office/officeart/2005/8/layout/radial1"/>
    <dgm:cxn modelId="{07967A70-4DF9-4BD6-8450-05AFD5A11B29}" type="presParOf" srcId="{31DBF4AB-8BA0-4509-AABB-009F172B386D}" destId="{093376C5-F877-4382-AD07-3CDFC8BDCA87}" srcOrd="9" destOrd="0" presId="urn:microsoft.com/office/officeart/2005/8/layout/radial1"/>
    <dgm:cxn modelId="{37D318AD-59DC-47CD-9629-93A6EDE04AEC}" type="presParOf" srcId="{093376C5-F877-4382-AD07-3CDFC8BDCA87}" destId="{1675B282-B19A-4D2C-9A25-63C0DB31850A}" srcOrd="0" destOrd="0" presId="urn:microsoft.com/office/officeart/2005/8/layout/radial1"/>
    <dgm:cxn modelId="{2B10E8E9-6C0D-455E-AE70-7A9858D548A7}" type="presParOf" srcId="{31DBF4AB-8BA0-4509-AABB-009F172B386D}" destId="{092AE3A1-C026-4220-B113-01F1EC5516EF}" srcOrd="10" destOrd="0" presId="urn:microsoft.com/office/officeart/2005/8/layout/radial1"/>
    <dgm:cxn modelId="{21B3D039-2C84-4775-ABBC-0501C55892C1}" type="presParOf" srcId="{31DBF4AB-8BA0-4509-AABB-009F172B386D}" destId="{3C3B749C-D437-4816-BB34-8B2D7CB4782D}" srcOrd="11" destOrd="0" presId="urn:microsoft.com/office/officeart/2005/8/layout/radial1"/>
    <dgm:cxn modelId="{3E3C3C3F-8A6E-4DC3-930D-53950ECAB896}" type="presParOf" srcId="{3C3B749C-D437-4816-BB34-8B2D7CB4782D}" destId="{E93A4872-A965-48C1-866D-EFC36E368F45}" srcOrd="0" destOrd="0" presId="urn:microsoft.com/office/officeart/2005/8/layout/radial1"/>
    <dgm:cxn modelId="{50FB02DF-83BF-4D08-8B2E-22203FFD1EC5}" type="presParOf" srcId="{31DBF4AB-8BA0-4509-AABB-009F172B386D}" destId="{1C673B5E-6E7B-4945-ABB0-3080D1C37390}" srcOrd="12" destOrd="0" presId="urn:microsoft.com/office/officeart/2005/8/layout/radial1"/>
    <dgm:cxn modelId="{5810BB6A-AA68-44CA-BD78-5B1286EF9716}" type="presParOf" srcId="{31DBF4AB-8BA0-4509-AABB-009F172B386D}" destId="{F856694F-9641-4796-BA37-1C2572727949}" srcOrd="13" destOrd="0" presId="urn:microsoft.com/office/officeart/2005/8/layout/radial1"/>
    <dgm:cxn modelId="{0AC35B83-76AF-4759-9EA5-B49636058C7A}" type="presParOf" srcId="{F856694F-9641-4796-BA37-1C2572727949}" destId="{67412416-A46E-4ABA-AAB8-2FC7AD1092E6}" srcOrd="0" destOrd="0" presId="urn:microsoft.com/office/officeart/2005/8/layout/radial1"/>
    <dgm:cxn modelId="{FD1034A6-DBBC-4998-AA40-0D3D4F878241}" type="presParOf" srcId="{31DBF4AB-8BA0-4509-AABB-009F172B386D}" destId="{C40BCB00-A353-4845-9283-58AFF1377AC8}" srcOrd="14" destOrd="0" presId="urn:microsoft.com/office/officeart/2005/8/layout/radial1"/>
    <dgm:cxn modelId="{C07D4545-83D8-4F34-A385-AE1EA5F1EF37}" type="presParOf" srcId="{31DBF4AB-8BA0-4509-AABB-009F172B386D}" destId="{8DE1748E-4748-4896-9BE9-9D790F558EAF}" srcOrd="15" destOrd="0" presId="urn:microsoft.com/office/officeart/2005/8/layout/radial1"/>
    <dgm:cxn modelId="{13A6F1FD-8256-483F-BC29-D0260F6436E7}" type="presParOf" srcId="{8DE1748E-4748-4896-9BE9-9D790F558EAF}" destId="{474DDEB0-62C2-4728-8542-107C37902537}" srcOrd="0" destOrd="0" presId="urn:microsoft.com/office/officeart/2005/8/layout/radial1"/>
    <dgm:cxn modelId="{E94220C8-AC9C-48C4-A1BB-0EE7BFD564DF}" type="presParOf" srcId="{31DBF4AB-8BA0-4509-AABB-009F172B386D}" destId="{371F7A62-DA93-4052-A43B-D9A68D267785}" srcOrd="1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7CDA40B-AC1A-40AA-B520-E08943190114}" type="datetimeFigureOut">
              <a:rPr lang="en-US"/>
              <a:pPr>
                <a:defRPr/>
              </a:pPr>
              <a:t>11/6/2017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F358FE9-63C3-4384-A7B3-0F43EBA30D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39089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A2CD287-C9B0-44B2-901B-AD37C3CDDCBD}" type="datetimeFigureOut">
              <a:rPr lang="en-US"/>
              <a:pPr>
                <a:defRPr/>
              </a:pPr>
              <a:t>11/6/2017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3145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0839361-B70A-42E7-8C20-7EA8ED3955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955057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B59F0C-2E1D-4711-8AC3-42DCF62C512B}" type="slidenum">
              <a:rPr lang="sl-SI"/>
              <a:pPr/>
              <a:t>9</a:t>
            </a:fld>
            <a:endParaRPr lang="sl-SI"/>
          </a:p>
        </p:txBody>
      </p:sp>
      <p:sp>
        <p:nvSpPr>
          <p:cNvPr id="38400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400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1538931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B59F0C-2E1D-4711-8AC3-42DCF62C512B}" type="slidenum">
              <a:rPr lang="sl-SI"/>
              <a:pPr/>
              <a:t>10</a:t>
            </a:fld>
            <a:endParaRPr lang="sl-SI"/>
          </a:p>
        </p:txBody>
      </p:sp>
      <p:sp>
        <p:nvSpPr>
          <p:cNvPr id="38400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400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71907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5888038"/>
            <a:ext cx="12192000" cy="111125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5888736"/>
            <a:ext cx="12192000" cy="109728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2606040"/>
            <a:ext cx="10058400" cy="2743200"/>
          </a:xfrm>
        </p:spPr>
        <p:txBody>
          <a:bodyPr/>
          <a:lstStyle>
            <a:lvl1pPr algn="l">
              <a:lnSpc>
                <a:spcPct val="80000"/>
              </a:lnSpc>
              <a:defRPr sz="6800">
                <a:solidFill>
                  <a:schemeClr val="tx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5360437"/>
            <a:ext cx="10058400" cy="36576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1" cap="all" baseline="0">
                <a:solidFill>
                  <a:schemeClr val="accent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E94612-0C10-40BB-930C-68799CF8F0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25000" y="382230"/>
            <a:ext cx="1371600" cy="556136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382230"/>
            <a:ext cx="7863840" cy="556137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E0E43-53BB-4526-B12C-91E3922DC8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9A7C6-240E-4DE6-B0C5-20DC6A5233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hidden">
          <a:xfrm>
            <a:off x="7753350" y="0"/>
            <a:ext cx="443547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 userDrawn="1"/>
        </p:nvSpPr>
        <p:spPr>
          <a:xfrm>
            <a:off x="7707313" y="0"/>
            <a:ext cx="53975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65829"/>
            <a:ext cx="5943600" cy="4114800"/>
          </a:xfrm>
        </p:spPr>
        <p:txBody>
          <a:bodyPr/>
          <a:lstStyle>
            <a:lvl1pPr>
              <a:lnSpc>
                <a:spcPct val="80000"/>
              </a:lnSpc>
              <a:defRPr sz="5400"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1" y="5682343"/>
            <a:ext cx="5943600" cy="41054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200" b="1" cap="all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825625"/>
            <a:ext cx="47244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47244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72883-0136-47A6-8508-8B91A49B4F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4727448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2470151"/>
            <a:ext cx="4727448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7628" y="1828800"/>
            <a:ext cx="4727448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9152" y="2470151"/>
            <a:ext cx="4727448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8F89D-0263-4D2D-B010-A56DDA99FE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C399C-EFFE-44D4-9152-C00CA7B6F2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A05DCA-D7FD-4955-A9BD-9217E6B7B5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hidden">
          <a:xfrm>
            <a:off x="7753350" y="0"/>
            <a:ext cx="443547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7707313" y="0"/>
            <a:ext cx="53975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1" y="2514600"/>
            <a:ext cx="3474720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302" y="685800"/>
            <a:ext cx="612648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C4919F-173A-43FC-A6F0-1E63F3E70E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hidden">
          <a:xfrm>
            <a:off x="7753350" y="0"/>
            <a:ext cx="443547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7707313" y="0"/>
            <a:ext cx="53975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0" y="2514600"/>
            <a:ext cx="3474720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1325880"/>
            <a:ext cx="6858000" cy="4206240"/>
          </a:xfrm>
          <a:solidFill>
            <a:schemeClr val="bg2"/>
          </a:solidFill>
          <a:effectLst>
            <a:outerShdw blurRad="63500" sx="101000" sy="101000" algn="ctr" rotWithShape="0">
              <a:prstClr val="black">
                <a:alpha val="15000"/>
              </a:prst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D68F4-7B77-4B83-8757-AAAE527884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256338"/>
            <a:ext cx="12192000" cy="55562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95400" y="1828800"/>
            <a:ext cx="9601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56625" y="6419850"/>
            <a:ext cx="1350963" cy="238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6419850"/>
            <a:ext cx="5181600" cy="238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98100" y="6419850"/>
            <a:ext cx="698500" cy="238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>
              <a:defRPr/>
            </a:pPr>
            <a:fld id="{0AA66138-129F-47D8-AC3C-FB6DEFAA83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793" r:id="rId2"/>
    <p:sldLayoutId id="2147483800" r:id="rId3"/>
    <p:sldLayoutId id="2147483794" r:id="rId4"/>
    <p:sldLayoutId id="2147483795" r:id="rId5"/>
    <p:sldLayoutId id="2147483796" r:id="rId6"/>
    <p:sldLayoutId id="2147483801" r:id="rId7"/>
    <p:sldLayoutId id="2147483802" r:id="rId8"/>
    <p:sldLayoutId id="2147483803" r:id="rId9"/>
    <p:sldLayoutId id="2147483797" r:id="rId10"/>
    <p:sldLayoutId id="2147483798" r:id="rId11"/>
  </p:sldLayoutIdLst>
  <p:transition spd="med">
    <p:fade/>
  </p:transition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 kern="1200" cap="all">
          <a:solidFill>
            <a:schemeClr val="accent1"/>
          </a:solidFill>
          <a:effectLst>
            <a:outerShdw blurRad="38100" dist="25400" dir="18900000" algn="bl" rotWithShape="0">
              <a:schemeClr val="bg1">
                <a:alpha val="80000"/>
              </a:scheme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Cambria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Cambria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Cambria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Cambria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Cambria" pitchFamily="1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Cambria" pitchFamily="1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Cambria" pitchFamily="1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Cambria" pitchFamily="18" charset="0"/>
        </a:defRPr>
      </a:lvl9pPr>
    </p:titleStyle>
    <p:bodyStyle>
      <a:lvl1pPr marL="273050" indent="-228600" algn="l" rtl="0" eaLnBrk="0" fontAlgn="base" hangingPunct="0">
        <a:lnSpc>
          <a:spcPct val="90000"/>
        </a:lnSpc>
        <a:spcBef>
          <a:spcPts val="1800"/>
        </a:spcBef>
        <a:spcAft>
          <a:spcPct val="0"/>
        </a:spcAft>
        <a:buClr>
          <a:schemeClr val="accent1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3725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chemeClr val="accent1"/>
        </a:buClr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3488" indent="-22860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Clr>
          <a:schemeClr val="accent1"/>
        </a:buClr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Clr>
          <a:schemeClr val="accent1"/>
        </a:buClr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77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517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zzcg.me/" TargetMode="External"/><Relationship Id="rId2" Type="http://schemas.openxmlformats.org/officeDocument/2006/relationships/hyperlink" Target="mailto:Suljo.mustafic@zzzcg.m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1100" y="1419225"/>
            <a:ext cx="10058400" cy="2071688"/>
          </a:xfrm>
        </p:spPr>
        <p:txBody>
          <a:bodyPr/>
          <a:lstStyle/>
          <a:p>
            <a:pPr algn="ctr" eaLnBrk="1" fontAlgn="auto">
              <a:spcAft>
                <a:spcPts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sl-SI" sz="4800" dirty="0" smtClean="0">
                <a:solidFill>
                  <a:srgbClr val="C00000"/>
                </a:solidFill>
              </a:rPr>
              <a:t> EMPLOYMENT AGENCY OF MONTENEGRO</a:t>
            </a:r>
            <a:endParaRPr lang="en-US" sz="4800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1100" y="5105400"/>
            <a:ext cx="10058400" cy="825500"/>
          </a:xfrm>
        </p:spPr>
        <p:txBody>
          <a:bodyPr rtlCol="0">
            <a:normAutofit lnSpcReduction="10000"/>
          </a:bodyPr>
          <a:lstStyle/>
          <a:p>
            <a:pPr algn="ctr" eaLnBrk="1" fontAlgn="auto">
              <a:spcAft>
                <a:spcPts val="0"/>
              </a:spcAft>
              <a:buClrTx/>
              <a:buFont typeface="Arial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sl-SI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Suljo mustafić</a:t>
            </a:r>
          </a:p>
          <a:p>
            <a:pPr algn="ctr" eaLnBrk="1" fontAlgn="auto">
              <a:spcAft>
                <a:spcPts val="0"/>
              </a:spcAft>
              <a:buClrTx/>
              <a:buFont typeface="Arial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sl-SI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director of employment agency of montenegro</a:t>
            </a:r>
            <a:endParaRPr lang="sl-SI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algn="ctr" eaLnBrk="1" fontAlgn="auto">
              <a:spcAft>
                <a:spcPts val="0"/>
              </a:spcAft>
              <a:buClrTx/>
              <a:buFont typeface="Arial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sl-SI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181100" y="4176713"/>
            <a:ext cx="10058400" cy="7239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sz="2000" b="1" kern="1200" cap="all" baseline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 hangingPunct="0">
              <a:spcAft>
                <a:spcPts val="0"/>
              </a:spcAft>
              <a:buClrTx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sl-SI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november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20</a:t>
            </a:r>
            <a:r>
              <a:rPr lang="sl-SI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17</a:t>
            </a:r>
            <a:r>
              <a:rPr lang="sr-Latn-CS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7173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900" y="458788"/>
            <a:ext cx="1193800" cy="136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7" descr="F:\Animated-Flag-Montenegro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23388" y="276225"/>
            <a:ext cx="1989137" cy="130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80" name="Rectangle 1040"/>
          <p:cNvSpPr>
            <a:spLocks noChangeArrowheads="1"/>
          </p:cNvSpPr>
          <p:nvPr/>
        </p:nvSpPr>
        <p:spPr bwMode="auto">
          <a:xfrm>
            <a:off x="5635414" y="6465299"/>
            <a:ext cx="1484489" cy="25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57150" tIns="28575" rIns="57150" bIns="28575" anchor="ctr"/>
          <a:lstStyle/>
          <a:p>
            <a:endParaRPr lang="sl-SI"/>
          </a:p>
        </p:txBody>
      </p:sp>
      <p:pic>
        <p:nvPicPr>
          <p:cNvPr id="344081" name="Picture 104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98023" y="0"/>
            <a:ext cx="2355991" cy="1121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038"/>
          <p:cNvSpPr>
            <a:spLocks noChangeArrowheads="1"/>
          </p:cNvSpPr>
          <p:nvPr/>
        </p:nvSpPr>
        <p:spPr bwMode="auto">
          <a:xfrm>
            <a:off x="914364" y="2437032"/>
            <a:ext cx="10446738" cy="1322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57150" tIns="28575" rIns="57150" bIns="28575" anchor="ctr"/>
          <a:lstStyle/>
          <a:p>
            <a:pPr algn="ctr"/>
            <a:endParaRPr lang="sr-Latn-CS" sz="20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endParaRPr lang="sr-Latn-CS" sz="2000" b="1" i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endParaRPr lang="sr-Latn-CS"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endParaRPr lang="sr-Latn-CS" sz="2000" b="1" i="1" dirty="0" smtClean="0">
              <a:latin typeface="Arial" charset="0"/>
            </a:endParaRPr>
          </a:p>
          <a:p>
            <a:pPr algn="ctr"/>
            <a:endParaRPr lang="sr-Latn-CS" sz="2000" b="1" i="1" dirty="0">
              <a:latin typeface="Arial" charset="0"/>
            </a:endParaRPr>
          </a:p>
          <a:p>
            <a:pPr algn="ctr"/>
            <a:endParaRPr lang="sr-Latn-CS" sz="2000" b="1" i="1" dirty="0" smtClean="0">
              <a:latin typeface="Arial" charset="0"/>
            </a:endParaRPr>
          </a:p>
          <a:p>
            <a:pPr algn="ctr"/>
            <a:endParaRPr lang="sr-Latn-CS" sz="2000" b="1" i="1" dirty="0" smtClean="0">
              <a:latin typeface="Arial" charset="0"/>
            </a:endParaRPr>
          </a:p>
          <a:p>
            <a:pPr algn="ctr"/>
            <a:endParaRPr lang="sr-Latn-CS" sz="2000" b="1" i="1" dirty="0">
              <a:latin typeface="Arial" charset="0"/>
            </a:endParaRPr>
          </a:p>
          <a:p>
            <a:endParaRPr lang="sr-Latn-CS" sz="2000" b="1" dirty="0" smtClean="0">
              <a:latin typeface="Baskerville Old Face" pitchFamily="18" charset="0"/>
            </a:endParaRPr>
          </a:p>
          <a:p>
            <a:endParaRPr lang="sr-Latn-CS" sz="2000" b="1" dirty="0">
              <a:latin typeface="Baskerville Old Face" pitchFamily="18" charset="0"/>
            </a:endParaRPr>
          </a:p>
          <a:p>
            <a:r>
              <a:rPr lang="sr-Latn-CS" sz="2000" b="1" dirty="0" smtClean="0">
                <a:latin typeface="Baskerville Old Face" pitchFamily="18" charset="0"/>
              </a:rPr>
              <a:t> </a:t>
            </a:r>
            <a:endParaRPr lang="sr-Latn-CS" sz="2000" i="1" dirty="0" smtClean="0">
              <a:solidFill>
                <a:srgbClr val="C6A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endParaRPr lang="sr-Latn-CS" sz="2000" i="1" dirty="0">
              <a:solidFill>
                <a:srgbClr val="C6A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88521" y="2366498"/>
            <a:ext cx="11102196" cy="3520194"/>
          </a:xfrm>
          <a:prstGeom prst="rect">
            <a:avLst/>
          </a:prstGeom>
        </p:spPr>
        <p:txBody>
          <a:bodyPr wrap="square" lIns="57150" tIns="28575" rIns="57150" bIns="28575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sl-SI" sz="2500" b="1" dirty="0" smtClean="0">
                <a:latin typeface="Baskerville Old Face" pitchFamily="18" charset="0"/>
              </a:rPr>
              <a:t>  </a:t>
            </a:r>
            <a:r>
              <a:rPr lang="sl-SI" sz="2500" dirty="0" smtClean="0">
                <a:latin typeface="+mj-lt"/>
              </a:rPr>
              <a:t>Publishing of vacancies </a:t>
            </a:r>
          </a:p>
          <a:p>
            <a:pPr>
              <a:buFont typeface="Wingdings" pitchFamily="2" charset="2"/>
              <a:buChar char="v"/>
            </a:pPr>
            <a:r>
              <a:rPr lang="sl-SI" sz="2500" dirty="0" smtClean="0"/>
              <a:t>  Support in the provision of labour force (brokerage – selection and     preselection)</a:t>
            </a:r>
          </a:p>
          <a:p>
            <a:pPr>
              <a:buFont typeface="Wingdings" pitchFamily="2" charset="2"/>
              <a:buChar char="v"/>
            </a:pPr>
            <a:r>
              <a:rPr lang="sl-SI" sz="2500" dirty="0" smtClean="0"/>
              <a:t>  Support in providing labour force via AEP programmes</a:t>
            </a:r>
            <a:endParaRPr lang="sl-SI" sz="2500" dirty="0" smtClean="0">
              <a:latin typeface="+mj-lt"/>
            </a:endParaRPr>
          </a:p>
          <a:p>
            <a:pPr>
              <a:buFont typeface="Wingdings" pitchFamily="2" charset="2"/>
              <a:buChar char="v"/>
            </a:pPr>
            <a:r>
              <a:rPr lang="sl-SI" sz="2500" dirty="0" smtClean="0">
                <a:latin typeface="+mj-lt"/>
              </a:rPr>
              <a:t>  Financial incentives for employers to employ vulnerable categories of unemployed (youth, long-term unemployed, persons with disability)</a:t>
            </a:r>
          </a:p>
          <a:p>
            <a:pPr>
              <a:buFont typeface="Wingdings" pitchFamily="2" charset="2"/>
              <a:buChar char="v"/>
            </a:pPr>
            <a:r>
              <a:rPr lang="sl-SI" sz="2500" dirty="0" smtClean="0">
                <a:latin typeface="+mj-lt"/>
              </a:rPr>
              <a:t>  Fostering entrepreneurship development</a:t>
            </a:r>
          </a:p>
          <a:p>
            <a:pPr>
              <a:buFont typeface="Wingdings" pitchFamily="2" charset="2"/>
              <a:buChar char="v"/>
            </a:pPr>
            <a:r>
              <a:rPr lang="sl-SI" sz="2500" dirty="0" smtClean="0">
                <a:latin typeface="+mj-lt"/>
              </a:rPr>
              <a:t>  Legal advisory services and consulting services</a:t>
            </a:r>
          </a:p>
          <a:p>
            <a:pPr>
              <a:buFont typeface="Wingdings" pitchFamily="2" charset="2"/>
              <a:buChar char="v"/>
            </a:pPr>
            <a:r>
              <a:rPr lang="sl-SI" sz="2500" dirty="0" smtClean="0">
                <a:latin typeface="+mj-lt"/>
              </a:rPr>
              <a:t>  Employers‘ surveys</a:t>
            </a:r>
            <a:endParaRPr lang="sl-SI" sz="2500" dirty="0">
              <a:latin typeface="+mj-lt"/>
            </a:endParaRPr>
          </a:p>
        </p:txBody>
      </p:sp>
      <p:pic>
        <p:nvPicPr>
          <p:cNvPr id="10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6323" y="312917"/>
            <a:ext cx="1193800" cy="136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1295400" y="381000"/>
            <a:ext cx="8191500" cy="714375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/>
            <a:r>
              <a:rPr lang="sl-SI" sz="3200" b="1" dirty="0" smtClean="0">
                <a:solidFill>
                  <a:srgbClr val="A80000"/>
                </a:solidFill>
                <a:latin typeface="+mj-lt"/>
              </a:rPr>
              <a:t>OTHER SERVICES TO EMPLOYERS</a:t>
            </a: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l-SI" sz="3200" b="1" i="0" u="none" strike="noStrike" kern="1200" cap="all" spc="0" normalizeH="0" baseline="0" noProof="0" dirty="0">
              <a:ln>
                <a:noFill/>
              </a:ln>
              <a:solidFill>
                <a:schemeClr val="accent1"/>
              </a:solidFill>
              <a:effectLst>
                <a:outerShdw blurRad="38100" dist="25400" dir="18900000" algn="bl" rotWithShape="0">
                  <a:schemeClr val="bg1">
                    <a:alpha val="80000"/>
                  </a:scheme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531813"/>
            <a:ext cx="9601200" cy="762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dirty="0" smtClean="0">
                <a:solidFill>
                  <a:schemeClr val="accent1">
                    <a:lumMod val="75000"/>
                  </a:schemeClr>
                </a:solidFill>
              </a:rPr>
              <a:t>SUCCESS INDICATORS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647645" y="1121434"/>
            <a:ext cx="8962846" cy="5374257"/>
          </a:xfrm>
          <a:prstGeom prst="rect">
            <a:avLst/>
          </a:prstGeom>
        </p:spPr>
        <p:txBody>
          <a:bodyPr anchor="b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accent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560070" indent="-514350" fontAlgn="auto">
              <a:spcAft>
                <a:spcPts val="0"/>
              </a:spcAft>
              <a:defRPr/>
            </a:pPr>
            <a:endParaRPr lang="sl-SI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45720" fontAlgn="auto">
              <a:spcAft>
                <a:spcPts val="0"/>
              </a:spcAft>
              <a:defRPr/>
            </a:pPr>
            <a:endParaRPr lang="sl-SI" sz="2400" b="0" cap="none" dirty="0" smtClean="0">
              <a:solidFill>
                <a:schemeClr val="tx1">
                  <a:lumMod val="75000"/>
                </a:schemeClr>
              </a:solidFill>
            </a:endParaRPr>
          </a:p>
          <a:p>
            <a:pPr marL="45720" fontAlgn="auto">
              <a:spcAft>
                <a:spcPts val="0"/>
              </a:spcAft>
              <a:defRPr/>
            </a:pPr>
            <a:r>
              <a:rPr lang="x-none" sz="2400" dirty="0" smtClean="0">
                <a:solidFill>
                  <a:schemeClr val="accent1">
                    <a:lumMod val="75000"/>
                  </a:schemeClr>
                </a:solidFill>
              </a:rPr>
              <a:t>INTERNATIONAL PROJECTS</a:t>
            </a:r>
            <a:endParaRPr lang="sl-SI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45720" fontAlgn="auto">
              <a:spcAft>
                <a:spcPts val="0"/>
              </a:spcAft>
              <a:defRPr/>
            </a:pPr>
            <a:endParaRPr lang="sl-SI" sz="2400" dirty="0" smtClean="0">
              <a:solidFill>
                <a:schemeClr val="tx1">
                  <a:lumMod val="75000"/>
                </a:schemeClr>
              </a:solidFill>
            </a:endParaRPr>
          </a:p>
          <a:p>
            <a:pPr marL="45720" fontAlgn="auto">
              <a:spcAft>
                <a:spcPts val="0"/>
              </a:spcAft>
              <a:defRPr/>
            </a:pPr>
            <a:r>
              <a:rPr lang="sl-SI" sz="2400" b="0" cap="none" dirty="0" smtClean="0">
                <a:solidFill>
                  <a:schemeClr val="tx1">
                    <a:lumMod val="75000"/>
                  </a:schemeClr>
                </a:solidFill>
              </a:rPr>
              <a:t>Nine projects were implemented successfully in 2016/2017 worth around 4.5 mil. €</a:t>
            </a:r>
          </a:p>
          <a:p>
            <a:pPr marL="45720" fontAlgn="auto">
              <a:spcAft>
                <a:spcPts val="0"/>
              </a:spcAft>
              <a:defRPr/>
            </a:pPr>
            <a:endParaRPr lang="sl-SI" sz="2400" cap="none" dirty="0" smtClean="0">
              <a:solidFill>
                <a:schemeClr val="tx1">
                  <a:lumMod val="75000"/>
                </a:schemeClr>
              </a:solidFill>
            </a:endParaRPr>
          </a:p>
          <a:p>
            <a:pPr marL="45720" fontAlgn="auto">
              <a:spcAft>
                <a:spcPts val="0"/>
              </a:spcAft>
              <a:defRPr/>
            </a:pPr>
            <a:r>
              <a:rPr lang="sl-SI" sz="2400" dirty="0" smtClean="0">
                <a:solidFill>
                  <a:schemeClr val="accent1">
                    <a:lumMod val="75000"/>
                  </a:schemeClr>
                </a:solidFill>
              </a:rPr>
              <a:t>ACTIVE EMPLOYMENT POLICY PROGRAMMES</a:t>
            </a:r>
          </a:p>
          <a:p>
            <a:pPr marL="45720" fontAlgn="auto">
              <a:spcAft>
                <a:spcPts val="0"/>
              </a:spcAft>
              <a:defRPr/>
            </a:pPr>
            <a:endParaRPr lang="sl-SI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2400" b="0" cap="none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 Cooperation established with 404 employers</a:t>
            </a:r>
          </a:p>
          <a:p>
            <a:pPr marL="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2400" b="0" cap="none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 Total of 1,811 persons from the EAM register included</a:t>
            </a:r>
          </a:p>
          <a:p>
            <a:pPr marL="45720" fontAlgn="auto">
              <a:spcAft>
                <a:spcPts val="0"/>
              </a:spcAft>
              <a:defRPr/>
            </a:pPr>
            <a:endParaRPr lang="sl-SI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74320" fontAlgn="auto">
              <a:spcAft>
                <a:spcPts val="0"/>
              </a:spcAft>
              <a:defRPr/>
            </a:pPr>
            <a:endParaRPr lang="sl-SI" sz="2400" b="0" cap="none" dirty="0" smtClean="0">
              <a:solidFill>
                <a:schemeClr val="tx2">
                  <a:lumMod val="85000"/>
                  <a:lumOff val="15000"/>
                </a:schemeClr>
              </a:solidFill>
            </a:endParaRPr>
          </a:p>
          <a:p>
            <a:pPr marL="45720" fontAlgn="auto">
              <a:spcAft>
                <a:spcPts val="0"/>
              </a:spcAft>
              <a:defRPr/>
            </a:pPr>
            <a:r>
              <a:rPr lang="sl-SI" sz="2400" dirty="0" smtClean="0">
                <a:solidFill>
                  <a:schemeClr val="accent1">
                    <a:lumMod val="75000"/>
                  </a:schemeClr>
                </a:solidFill>
              </a:rPr>
              <a:t>EMPLOYMENT OF PERSONS WITH DISABILITY</a:t>
            </a:r>
          </a:p>
          <a:p>
            <a:pPr marL="45720" fontAlgn="auto">
              <a:spcAft>
                <a:spcPts val="0"/>
              </a:spcAft>
              <a:defRPr/>
            </a:pPr>
            <a:endParaRPr lang="sl-SI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2400" b="0" cap="none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 subsidy used by 196 employers</a:t>
            </a:r>
          </a:p>
          <a:p>
            <a:pPr marL="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2400" b="0" cap="none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 312 persons with disability employed</a:t>
            </a:r>
          </a:p>
          <a:p>
            <a:pPr marL="274320" fontAlgn="auto">
              <a:spcAft>
                <a:spcPts val="0"/>
              </a:spcAft>
              <a:defRPr/>
            </a:pPr>
            <a:endParaRPr lang="sl-SI" sz="2400" b="0" cap="none" dirty="0" smtClean="0">
              <a:solidFill>
                <a:schemeClr val="tx2">
                  <a:lumMod val="85000"/>
                  <a:lumOff val="15000"/>
                </a:schemeClr>
              </a:solidFill>
            </a:endParaRPr>
          </a:p>
          <a:p>
            <a:pPr marL="560070" indent="-514350" fontAlgn="auto">
              <a:spcAft>
                <a:spcPts val="0"/>
              </a:spcAft>
              <a:defRPr/>
            </a:pPr>
            <a:r>
              <a:rPr lang="x-none" sz="2400" dirty="0" smtClean="0">
                <a:solidFill>
                  <a:schemeClr val="accent1">
                    <a:lumMod val="75000"/>
                  </a:schemeClr>
                </a:solidFill>
              </a:rPr>
              <a:t>“EMPLOYERS SURVEY” </a:t>
            </a:r>
            <a:endParaRPr lang="sl-SI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560070" indent="-514350" fontAlgn="auto">
              <a:spcAft>
                <a:spcPts val="0"/>
              </a:spcAft>
              <a:defRPr/>
            </a:pPr>
            <a:endParaRPr lang="x-none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45720" fontAlgn="auto">
              <a:spcAft>
                <a:spcPts val="0"/>
              </a:spcAft>
              <a:defRPr/>
            </a:pPr>
            <a:r>
              <a:rPr lang="sl-SI" sz="2400" b="0" cap="none" dirty="0" smtClean="0">
                <a:solidFill>
                  <a:schemeClr val="tx1">
                    <a:lumMod val="75000"/>
                  </a:schemeClr>
                </a:solidFill>
              </a:rPr>
              <a:t>653 employers surveyed</a:t>
            </a:r>
          </a:p>
          <a:p>
            <a:pPr marL="45720" fontAlgn="auto">
              <a:spcAft>
                <a:spcPts val="0"/>
              </a:spcAft>
              <a:defRPr/>
            </a:pPr>
            <a:r>
              <a:rPr lang="sl-SI" sz="2400" b="0" cap="none" dirty="0" smtClean="0">
                <a:solidFill>
                  <a:schemeClr val="tx1">
                    <a:lumMod val="75000"/>
                  </a:schemeClr>
                </a:solidFill>
              </a:rPr>
              <a:t>Out of total number of surveyed persons, 77.8% established cooperation with the EAM</a:t>
            </a:r>
          </a:p>
          <a:p>
            <a:pPr marL="45720" fontAlgn="auto">
              <a:spcAft>
                <a:spcPts val="0"/>
              </a:spcAft>
              <a:defRPr/>
            </a:pPr>
            <a:r>
              <a:rPr lang="sl-SI" sz="2400" b="0" cap="none" dirty="0" smtClean="0">
                <a:solidFill>
                  <a:schemeClr val="tx1">
                    <a:lumMod val="75000"/>
                  </a:schemeClr>
                </a:solidFill>
              </a:rPr>
              <a:t>Average assessment of satisfaction regarding cooperation with the EAM is 4.3             (5 being the highest grade)</a:t>
            </a:r>
            <a:endParaRPr lang="x-none" sz="2400" cap="none" dirty="0" smtClean="0">
              <a:solidFill>
                <a:schemeClr val="tx1">
                  <a:lumMod val="75000"/>
                </a:schemeClr>
              </a:solidFill>
            </a:endParaRPr>
          </a:p>
          <a:p>
            <a:pPr algn="ctr" fontAlgn="auto">
              <a:spcAft>
                <a:spcPts val="0"/>
              </a:spcAft>
              <a:defRPr/>
            </a:pPr>
            <a:endParaRPr lang="sl-SI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6389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0575" y="304800"/>
            <a:ext cx="1008063" cy="114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7" descr="F:\Animated-Flag-Montenegro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17075" y="276225"/>
            <a:ext cx="1695450" cy="111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531813"/>
            <a:ext cx="9185694" cy="762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l-SI" dirty="0" smtClean="0">
                <a:solidFill>
                  <a:schemeClr val="accent1">
                    <a:lumMod val="75000"/>
                  </a:schemeClr>
                </a:solidFill>
              </a:rPr>
              <a:t>FINANCIAL ALLOCATION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2106613"/>
            <a:ext cx="9817100" cy="4244975"/>
          </a:xfrm>
        </p:spPr>
        <p:txBody>
          <a:bodyPr rtlCol="0"/>
          <a:lstStyle/>
          <a:p>
            <a:pPr marL="4572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l-PL" sz="2800" dirty="0">
              <a:solidFill>
                <a:schemeClr val="tx1">
                  <a:lumMod val="75000"/>
                </a:schemeClr>
              </a:solidFill>
            </a:endParaRPr>
          </a:p>
          <a:p>
            <a:pPr marL="4572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x-none" sz="2800" dirty="0">
              <a:solidFill>
                <a:schemeClr val="accent1">
                  <a:lumMod val="75000"/>
                </a:schemeClr>
              </a:solidFill>
            </a:endParaRPr>
          </a:p>
          <a:p>
            <a:pPr marL="4572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x-none" sz="2800" dirty="0">
              <a:solidFill>
                <a:schemeClr val="accent1"/>
              </a:solidFill>
            </a:endParaRPr>
          </a:p>
          <a:p>
            <a:pPr marL="4572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x-none" dirty="0" smtClean="0"/>
          </a:p>
          <a:p>
            <a:pPr marL="4572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x-none" dirty="0" smtClean="0"/>
          </a:p>
          <a:p>
            <a:pPr marL="365760" lvl="1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x-none" dirty="0" smtClean="0"/>
          </a:p>
          <a:p>
            <a:pPr marL="4572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x-none" sz="2400" dirty="0" smtClean="0"/>
          </a:p>
          <a:p>
            <a:pPr marL="4572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x-none" sz="2400" dirty="0" smtClean="0"/>
          </a:p>
          <a:p>
            <a:pPr marL="4572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x-none" sz="2400" dirty="0" smtClean="0"/>
          </a:p>
          <a:p>
            <a:pPr marL="50292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x-none" dirty="0"/>
          </a:p>
          <a:p>
            <a:pPr marL="4572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043796" y="1259457"/>
            <a:ext cx="9523562" cy="6931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accent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sl-SI" sz="2400" dirty="0" smtClean="0">
                <a:solidFill>
                  <a:schemeClr val="accent1">
                    <a:lumMod val="75000"/>
                  </a:schemeClr>
                </a:solidFill>
              </a:rPr>
              <a:t>EMPLOYMENT AGENCY IS THE NATIONAL BUDGET SPENDING UNIT</a:t>
            </a:r>
          </a:p>
        </p:txBody>
      </p:sp>
      <p:pic>
        <p:nvPicPr>
          <p:cNvPr id="15365" name="Picture 7" descr="F:\Animated-Flag-Montenegro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17075" y="276225"/>
            <a:ext cx="1695450" cy="111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0575" y="304800"/>
            <a:ext cx="1008063" cy="114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xmlns="" val="3326384339"/>
              </p:ext>
            </p:extLst>
          </p:nvPr>
        </p:nvGraphicFramePr>
        <p:xfrm>
          <a:off x="1604513" y="2061713"/>
          <a:ext cx="8764437" cy="40112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531813"/>
            <a:ext cx="9263332" cy="762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l-SI" dirty="0" smtClean="0">
                <a:solidFill>
                  <a:schemeClr val="accent1">
                    <a:lumMod val="75000"/>
                  </a:schemeClr>
                </a:solidFill>
              </a:rPr>
              <a:t>FINANCIAL ALLOCATION 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2106613"/>
            <a:ext cx="9817100" cy="4751387"/>
          </a:xfrm>
        </p:spPr>
        <p:txBody>
          <a:bodyPr rtlCol="0">
            <a:normAutofit/>
          </a:bodyPr>
          <a:lstStyle/>
          <a:p>
            <a:pPr marL="4572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 smtClean="0"/>
              <a:t> </a:t>
            </a:r>
            <a:endParaRPr lang="x-none" sz="2800" dirty="0">
              <a:solidFill>
                <a:schemeClr val="accent1">
                  <a:lumMod val="75000"/>
                </a:schemeClr>
              </a:solidFill>
            </a:endParaRPr>
          </a:p>
          <a:p>
            <a:pPr marL="4572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x-none" sz="2800" dirty="0">
              <a:solidFill>
                <a:schemeClr val="accent1"/>
              </a:solidFill>
            </a:endParaRPr>
          </a:p>
          <a:p>
            <a:pPr marL="4572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x-none" dirty="0" smtClean="0"/>
          </a:p>
          <a:p>
            <a:pPr marL="4572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x-none" dirty="0" smtClean="0"/>
          </a:p>
          <a:p>
            <a:pPr marL="365760" lvl="1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x-none" dirty="0" smtClean="0"/>
          </a:p>
          <a:p>
            <a:pPr marL="4572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x-none" sz="2400" dirty="0" smtClean="0"/>
          </a:p>
          <a:p>
            <a:pPr marL="4572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x-none" sz="2400" dirty="0" smtClean="0"/>
          </a:p>
          <a:p>
            <a:pPr marL="4572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x-none" sz="2400" dirty="0" smtClean="0"/>
          </a:p>
          <a:p>
            <a:pPr marL="50292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x-none" dirty="0"/>
          </a:p>
          <a:p>
            <a:pPr marL="4572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71269" y="1544128"/>
            <a:ext cx="7789652" cy="54651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accent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sl-SI" sz="2400" dirty="0" smtClean="0">
                <a:solidFill>
                  <a:schemeClr val="accent1">
                    <a:lumMod val="75000"/>
                  </a:schemeClr>
                </a:solidFill>
              </a:rPr>
              <a:t>BudGET RESOURCES FOR 2017: </a:t>
            </a:r>
            <a:r>
              <a:rPr lang="en-US" sz="2400" dirty="0" smtClean="0"/>
              <a:t>23</a:t>
            </a:r>
            <a:r>
              <a:rPr lang="x-none" sz="2400" dirty="0" smtClean="0"/>
              <a:t>,</a:t>
            </a:r>
            <a:r>
              <a:rPr lang="en-US" sz="2400" dirty="0" smtClean="0"/>
              <a:t>045</a:t>
            </a:r>
            <a:r>
              <a:rPr lang="x-none" sz="2400" dirty="0" smtClean="0"/>
              <a:t>,</a:t>
            </a:r>
            <a:r>
              <a:rPr lang="en-US" sz="2400" dirty="0" smtClean="0"/>
              <a:t>993</a:t>
            </a:r>
            <a:r>
              <a:rPr lang="x-none" sz="2400" dirty="0" smtClean="0"/>
              <a:t>.</a:t>
            </a:r>
            <a:r>
              <a:rPr lang="en-US" sz="2400" dirty="0" smtClean="0"/>
              <a:t>64€</a:t>
            </a:r>
            <a:endParaRPr lang="sl-SI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5365" name="Picture 7" descr="F:\Animated-Flag-Montenegro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17075" y="276225"/>
            <a:ext cx="1695450" cy="111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0575" y="304800"/>
            <a:ext cx="1008063" cy="114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xmlns="" val="4005213927"/>
              </p:ext>
            </p:extLst>
          </p:nvPr>
        </p:nvGraphicFramePr>
        <p:xfrm>
          <a:off x="2023373" y="2268747"/>
          <a:ext cx="8128000" cy="3955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98408"/>
            <a:ext cx="9601200" cy="741871"/>
          </a:xfrm>
        </p:spPr>
        <p:txBody>
          <a:bodyPr>
            <a:normAutofit/>
          </a:bodyPr>
          <a:lstStyle/>
          <a:p>
            <a:pPr algn="ctr"/>
            <a:r>
              <a:rPr lang="sl-SI" dirty="0" smtClean="0"/>
              <a:t>PartnerSHIPS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78369944"/>
              </p:ext>
            </p:extLst>
          </p:nvPr>
        </p:nvGraphicFramePr>
        <p:xfrm>
          <a:off x="207034" y="1078302"/>
          <a:ext cx="11731923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704118" y="2396977"/>
            <a:ext cx="4667250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sl-SI" sz="4000" dirty="0" smtClean="0"/>
              <a:t>Thank you for your attention</a:t>
            </a:r>
            <a:r>
              <a:rPr lang="sl-SI" sz="3600" dirty="0" smtClean="0"/>
              <a:t>!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5524500" y="4429125"/>
            <a:ext cx="5810250" cy="8302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sl-SI" sz="2400" dirty="0" smtClean="0">
                <a:solidFill>
                  <a:schemeClr val="accent1">
                    <a:lumMod val="75000"/>
                  </a:schemeClr>
                </a:solidFill>
                <a:hlinkClick r:id="rId2"/>
              </a:rPr>
              <a:t>suljo.mustafic@zzzcg.me</a:t>
            </a:r>
            <a:endParaRPr lang="sl-SI" sz="24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r>
              <a:rPr lang="sl-SI" sz="2400" dirty="0" smtClean="0">
                <a:solidFill>
                  <a:schemeClr val="accent1">
                    <a:lumMod val="75000"/>
                  </a:schemeClr>
                </a:solidFill>
                <a:hlinkClick r:id="rId3"/>
              </a:rPr>
              <a:t>www.zzzcg.me</a:t>
            </a:r>
            <a:r>
              <a:rPr lang="sl-SI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4340" name="Picture 7" descr="F:\Animated-Flag-Montenegro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323388" y="276225"/>
            <a:ext cx="1989137" cy="130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3900" y="458788"/>
            <a:ext cx="1193800" cy="136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/>
              <a:t>EMPLOYMENT AGENCY OF MONTENEGRO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endParaRPr lang="sl-SI" sz="2500" b="1" i="1" dirty="0" smtClean="0">
              <a:solidFill>
                <a:srgbClr val="A80000"/>
              </a:solidFill>
            </a:endParaRPr>
          </a:p>
          <a:p>
            <a:pPr algn="ctr">
              <a:buNone/>
            </a:pPr>
            <a:r>
              <a:rPr lang="sl-SI" sz="2500" b="1" i="1" dirty="0" smtClean="0">
                <a:solidFill>
                  <a:srgbClr val="A80000"/>
                </a:solidFill>
              </a:rPr>
              <a:t>VISION</a:t>
            </a:r>
          </a:p>
          <a:p>
            <a:pPr algn="ctr">
              <a:buNone/>
            </a:pPr>
            <a:r>
              <a:rPr lang="sl-SI" dirty="0" smtClean="0"/>
              <a:t>    Employment Agency is a modern public employment service that gathers entire supply and demand on the labour market with the aim of achieving full employment.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endParaRPr lang="sl-SI" sz="2500" b="1" i="1" dirty="0" smtClean="0">
              <a:solidFill>
                <a:srgbClr val="A80000"/>
              </a:solidFill>
              <a:latin typeface="+mj-lt"/>
            </a:endParaRPr>
          </a:p>
          <a:p>
            <a:pPr algn="ctr">
              <a:buNone/>
            </a:pPr>
            <a:r>
              <a:rPr lang="sl-SI" sz="2500" b="1" i="1" dirty="0" smtClean="0">
                <a:solidFill>
                  <a:srgbClr val="A80000"/>
                </a:solidFill>
                <a:latin typeface="+mj-lt"/>
              </a:rPr>
              <a:t>MISSION</a:t>
            </a:r>
          </a:p>
          <a:p>
            <a:pPr algn="ctr">
              <a:buNone/>
            </a:pPr>
            <a:r>
              <a:rPr lang="sl-SI" dirty="0" smtClean="0"/>
              <a:t>Successful brokerage on the labour market through improving the quality of services to the users, as well as through the development of human resources and strengthening of local partnerships.</a:t>
            </a:r>
          </a:p>
        </p:txBody>
      </p:sp>
      <p:pic>
        <p:nvPicPr>
          <p:cNvPr id="6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8463" y="133350"/>
            <a:ext cx="1193800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F:\Animated-Flag-Montenegro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66313" y="120650"/>
            <a:ext cx="1989137" cy="130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2265" y="242978"/>
            <a:ext cx="6849373" cy="766314"/>
          </a:xfrm>
        </p:spPr>
        <p:txBody>
          <a:bodyPr>
            <a:normAutofit/>
          </a:bodyPr>
          <a:lstStyle/>
          <a:p>
            <a:r>
              <a:rPr lang="sl-SI" dirty="0" smtClean="0"/>
              <a:t>       StrateGIC MANAGEMENT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00822308"/>
              </p:ext>
            </p:extLst>
          </p:nvPr>
        </p:nvGraphicFramePr>
        <p:xfrm>
          <a:off x="276045" y="966158"/>
          <a:ext cx="11593902" cy="55554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8463" y="133350"/>
            <a:ext cx="1193800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F:\Animated-Flag-Montenegro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866313" y="120650"/>
            <a:ext cx="1989137" cy="130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531813"/>
            <a:ext cx="9601200" cy="762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dirty="0" smtClean="0">
                <a:solidFill>
                  <a:schemeClr val="accent1">
                    <a:lumMod val="75000"/>
                  </a:schemeClr>
                </a:solidFill>
              </a:rPr>
              <a:t>DEVELOPMENT OF </a:t>
            </a:r>
            <a:br>
              <a:rPr lang="pl-PL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pl-PL" dirty="0" smtClean="0">
                <a:solidFill>
                  <a:schemeClr val="accent1">
                    <a:lumMod val="75000"/>
                  </a:schemeClr>
                </a:solidFill>
              </a:rPr>
              <a:t>OPERATIONAL PROCESSES</a:t>
            </a:r>
            <a:endParaRPr lang="pl-PL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660525"/>
            <a:ext cx="9321800" cy="3343275"/>
          </a:xfrm>
        </p:spPr>
        <p:txBody>
          <a:bodyPr rtlCol="0">
            <a:normAutofit/>
          </a:bodyPr>
          <a:lstStyle/>
          <a:p>
            <a:pPr marL="4572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x-none" sz="2600" dirty="0">
              <a:solidFill>
                <a:schemeClr val="accent1">
                  <a:lumMod val="75000"/>
                </a:schemeClr>
              </a:solidFill>
            </a:endParaRPr>
          </a:p>
          <a:p>
            <a:pPr marL="594360"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2600" dirty="0" smtClean="0">
                <a:solidFill>
                  <a:schemeClr val="tx1">
                    <a:lumMod val="75000"/>
                  </a:schemeClr>
                </a:solidFill>
              </a:rPr>
              <a:t>Technology of work</a:t>
            </a:r>
          </a:p>
          <a:p>
            <a:pPr marL="594360"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2600" dirty="0" smtClean="0">
                <a:solidFill>
                  <a:schemeClr val="tx1">
                    <a:lumMod val="75000"/>
                  </a:schemeClr>
                </a:solidFill>
              </a:rPr>
              <a:t>Book of procedures</a:t>
            </a:r>
          </a:p>
          <a:p>
            <a:pPr marL="594360"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2600" dirty="0" smtClean="0">
                <a:solidFill>
                  <a:schemeClr val="tx1">
                    <a:lumMod val="75000"/>
                  </a:schemeClr>
                </a:solidFill>
              </a:rPr>
              <a:t>Instructions</a:t>
            </a:r>
          </a:p>
          <a:p>
            <a:pPr marL="594360"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2600" dirty="0" smtClean="0">
                <a:solidFill>
                  <a:schemeClr val="tx1">
                    <a:lumMod val="75000"/>
                  </a:schemeClr>
                </a:solidFill>
              </a:rPr>
              <a:t>Introduction of standards</a:t>
            </a:r>
          </a:p>
          <a:p>
            <a:pPr marL="594360" lvl="1" eaLnBrk="1" fontAlgn="auto" hangingPunct="1">
              <a:spcAft>
                <a:spcPts val="0"/>
              </a:spcAft>
              <a:buNone/>
              <a:defRPr/>
            </a:pPr>
            <a:r>
              <a:rPr lang="sl-SI" sz="2600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</a:p>
          <a:p>
            <a:pPr marL="594360" lvl="1" eaLnBrk="1" fontAlgn="auto" hangingPunct="1">
              <a:spcAft>
                <a:spcPts val="0"/>
              </a:spcAft>
              <a:buNone/>
              <a:defRPr/>
            </a:pPr>
            <a:endParaRPr lang="x-none" sz="2400" dirty="0">
              <a:solidFill>
                <a:schemeClr val="tx1">
                  <a:lumMod val="75000"/>
                </a:schemeClr>
              </a:solidFill>
            </a:endParaRPr>
          </a:p>
          <a:p>
            <a:pPr marL="4572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x-none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x-none" sz="2400" dirty="0" smtClean="0">
              <a:solidFill>
                <a:schemeClr val="tx1">
                  <a:lumMod val="75000"/>
                </a:schemeClr>
              </a:solidFill>
            </a:endParaRPr>
          </a:p>
          <a:p>
            <a:pPr marL="1234440" lvl="3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x-none" sz="1800" dirty="0">
              <a:solidFill>
                <a:schemeClr val="tx1">
                  <a:lumMod val="75000"/>
                </a:schemeClr>
              </a:solidFill>
            </a:endParaRPr>
          </a:p>
          <a:p>
            <a:pPr marL="594360"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x-none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x-none" sz="2600" dirty="0">
              <a:solidFill>
                <a:schemeClr val="accent1">
                  <a:lumMod val="75000"/>
                </a:schemeClr>
              </a:solidFill>
            </a:endParaRPr>
          </a:p>
          <a:p>
            <a:pPr marL="4572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x-none" sz="2400" dirty="0"/>
          </a:p>
          <a:p>
            <a:pPr marL="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pic>
        <p:nvPicPr>
          <p:cNvPr id="13316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250" y="366713"/>
            <a:ext cx="1006475" cy="114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7" descr="F:\Animated-Flag-Montenegro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17075" y="276225"/>
            <a:ext cx="1695450" cy="111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 bwMode="auto">
          <a:xfrm>
            <a:off x="1520824" y="4905375"/>
            <a:ext cx="9096375" cy="94333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endParaRPr lang="sl-SI" sz="2000" b="1" dirty="0" smtClean="0">
              <a:solidFill>
                <a:srgbClr val="A80000"/>
              </a:solidFill>
            </a:endParaRPr>
          </a:p>
          <a:p>
            <a:pPr algn="ctr">
              <a:defRPr/>
            </a:pPr>
            <a:r>
              <a:rPr lang="sl-SI" sz="2000" b="1" dirty="0" smtClean="0">
                <a:solidFill>
                  <a:srgbClr val="A80000"/>
                </a:solidFill>
              </a:rPr>
              <a:t>FULL INTRODUCTION OF FINANCIAL MANAGEMENT AND CONTROL SYSTEM</a:t>
            </a:r>
            <a:endParaRPr lang="sl-SI" sz="2000" b="1" dirty="0" smtClean="0">
              <a:solidFill>
                <a:srgbClr val="A80000"/>
              </a:solidFill>
              <a:latin typeface="+mj-lt"/>
              <a:cs typeface="Tahoma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Rectangle 3"/>
          <p:cNvSpPr>
            <a:spLocks noGrp="1" noChangeArrowheads="1"/>
          </p:cNvSpPr>
          <p:nvPr>
            <p:ph idx="1"/>
          </p:nvPr>
        </p:nvSpPr>
        <p:spPr>
          <a:xfrm>
            <a:off x="1146175" y="1600200"/>
            <a:ext cx="10668000" cy="437356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sl-SI" sz="1600" b="1" dirty="0" smtClean="0">
                <a:solidFill>
                  <a:srgbClr val="A80000"/>
                </a:solidFill>
                <a:effectLst/>
                <a:latin typeface="Tahoma" pitchFamily="34" charset="0"/>
                <a:cs typeface="Tahoma" pitchFamily="34" charset="0"/>
              </a:rPr>
              <a:t>          </a:t>
            </a:r>
            <a:r>
              <a:rPr lang="sl-SI" sz="1600" b="1" dirty="0" smtClean="0">
                <a:solidFill>
                  <a:srgbClr val="A80000"/>
                </a:solidFill>
                <a:latin typeface="Tahoma" pitchFamily="34" charset="0"/>
                <a:cs typeface="Tahoma" pitchFamily="34" charset="0"/>
              </a:rPr>
              <a:t>DIRECTLY</a:t>
            </a:r>
            <a:r>
              <a:rPr lang="sl-SI" sz="1600" b="1" dirty="0" smtClean="0">
                <a:solidFill>
                  <a:srgbClr val="A80000"/>
                </a:solidFill>
                <a:effectLst/>
                <a:latin typeface="Tahoma" pitchFamily="34" charset="0"/>
                <a:cs typeface="Tahoma" pitchFamily="34" charset="0"/>
              </a:rPr>
              <a:t>               </a:t>
            </a:r>
            <a:r>
              <a:rPr lang="sl-SI" sz="1600" b="1" dirty="0" smtClean="0">
                <a:solidFill>
                  <a:srgbClr val="A80000"/>
                </a:solidFill>
                <a:latin typeface="Tahoma" pitchFamily="34" charset="0"/>
                <a:cs typeface="Tahoma" pitchFamily="34" charset="0"/>
              </a:rPr>
              <a:t>          </a:t>
            </a:r>
            <a:r>
              <a:rPr lang="sl-SI" sz="1600" b="1" dirty="0" smtClean="0">
                <a:solidFill>
                  <a:srgbClr val="A80000"/>
                </a:solidFill>
                <a:effectLst/>
                <a:latin typeface="Tahoma" pitchFamily="34" charset="0"/>
                <a:cs typeface="Tahoma" pitchFamily="34" charset="0"/>
              </a:rPr>
              <a:t>  CONDITIONALLY                     	      </a:t>
            </a:r>
            <a:r>
              <a:rPr lang="sl-SI" sz="1600" b="1" dirty="0" smtClean="0">
                <a:solidFill>
                  <a:srgbClr val="A80000"/>
                </a:solidFill>
                <a:latin typeface="Tahoma" pitchFamily="34" charset="0"/>
                <a:cs typeface="Tahoma" pitchFamily="34" charset="0"/>
              </a:rPr>
              <a:t>HARD TO</a:t>
            </a:r>
            <a:endParaRPr lang="sl-SI" sz="1600" b="1" dirty="0" smtClean="0">
              <a:solidFill>
                <a:srgbClr val="A80000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sl-SI" sz="1600" b="1" dirty="0" smtClean="0">
                <a:solidFill>
                  <a:srgbClr val="A80000"/>
                </a:solidFill>
                <a:effectLst/>
                <a:latin typeface="Tahoma" pitchFamily="34" charset="0"/>
                <a:cs typeface="Tahoma" pitchFamily="34" charset="0"/>
              </a:rPr>
              <a:t>         EMPLOYABLE                </a:t>
            </a:r>
            <a:r>
              <a:rPr lang="sl-SI" sz="1600" b="1" dirty="0" smtClean="0">
                <a:solidFill>
                  <a:srgbClr val="A80000"/>
                </a:solidFill>
                <a:latin typeface="Tahoma" pitchFamily="34" charset="0"/>
                <a:cs typeface="Tahoma" pitchFamily="34" charset="0"/>
              </a:rPr>
              <a:t>          EMPLOYABLE</a:t>
            </a:r>
            <a:r>
              <a:rPr lang="sl-SI" sz="1600" b="1" dirty="0" smtClean="0">
                <a:solidFill>
                  <a:srgbClr val="A80000"/>
                </a:solidFill>
                <a:effectLst/>
                <a:latin typeface="Tahoma" pitchFamily="34" charset="0"/>
                <a:cs typeface="Tahoma" pitchFamily="34" charset="0"/>
              </a:rPr>
              <a:t>                                EMPLOY</a:t>
            </a:r>
          </a:p>
          <a:p>
            <a:pPr>
              <a:buNone/>
            </a:pPr>
            <a:endParaRPr lang="sl-SI" sz="1600" b="1" dirty="0" smtClean="0">
              <a:effectLst/>
            </a:endParaRPr>
          </a:p>
          <a:p>
            <a:pPr>
              <a:buNone/>
            </a:pPr>
            <a:r>
              <a:rPr lang="sl-SI" sz="1400" dirty="0" smtClean="0">
                <a:latin typeface="+mj-lt"/>
                <a:cs typeface="Tahoma" pitchFamily="34" charset="0"/>
              </a:rPr>
              <a:t>                  direct                                                         obstacles and                                                        </a:t>
            </a:r>
            <a:r>
              <a:rPr lang="en-US" sz="1400" dirty="0" smtClean="0">
                <a:latin typeface="+mj-lt"/>
                <a:cs typeface="Tahoma" pitchFamily="34" charset="0"/>
              </a:rPr>
              <a:t>problem</a:t>
            </a:r>
            <a:r>
              <a:rPr lang="x-none" sz="1400" dirty="0" smtClean="0">
                <a:latin typeface="+mj-lt"/>
                <a:cs typeface="Tahoma" pitchFamily="34" charset="0"/>
              </a:rPr>
              <a:t>s</a:t>
            </a:r>
            <a:r>
              <a:rPr lang="en-US" sz="1400" dirty="0" smtClean="0">
                <a:latin typeface="+mj-lt"/>
                <a:cs typeface="Tahoma" pitchFamily="34" charset="0"/>
              </a:rPr>
              <a:t>,</a:t>
            </a:r>
            <a:endParaRPr lang="sl-SI" sz="1400" dirty="0" smtClean="0">
              <a:latin typeface="+mj-lt"/>
              <a:cs typeface="Tahoma" pitchFamily="34" charset="0"/>
            </a:endParaRPr>
          </a:p>
          <a:p>
            <a:pPr>
              <a:buNone/>
            </a:pPr>
            <a:r>
              <a:rPr lang="sl-SI" sz="1400" dirty="0" smtClean="0">
                <a:latin typeface="+mj-lt"/>
                <a:cs typeface="Tahoma" pitchFamily="34" charset="0"/>
              </a:rPr>
              <a:t>               brokerage                                                       limitations                     	                  </a:t>
            </a:r>
            <a:r>
              <a:rPr lang="x-none" sz="1400" dirty="0">
                <a:latin typeface="+mj-lt"/>
                <a:cs typeface="Tahoma" pitchFamily="34" charset="0"/>
              </a:rPr>
              <a:t> </a:t>
            </a:r>
            <a:r>
              <a:rPr lang="x-none" sz="1400" dirty="0" smtClean="0">
                <a:latin typeface="+mj-lt"/>
                <a:cs typeface="Tahoma" pitchFamily="34" charset="0"/>
              </a:rPr>
              <a:t>   complex treatment</a:t>
            </a:r>
            <a:r>
              <a:rPr lang="sl-SI" sz="1400" dirty="0" smtClean="0">
                <a:latin typeface="+mj-lt"/>
                <a:cs typeface="Tahoma" pitchFamily="34" charset="0"/>
              </a:rPr>
              <a:t>                                            	</a:t>
            </a:r>
          </a:p>
          <a:p>
            <a:pPr>
              <a:buFont typeface="Wingdings" pitchFamily="2" charset="2"/>
              <a:buNone/>
            </a:pPr>
            <a:endParaRPr lang="en-GB" sz="1400" dirty="0"/>
          </a:p>
        </p:txBody>
      </p:sp>
      <p:sp>
        <p:nvSpPr>
          <p:cNvPr id="5" name="Rectangle 4"/>
          <p:cNvSpPr/>
          <p:nvPr/>
        </p:nvSpPr>
        <p:spPr bwMode="auto">
          <a:xfrm>
            <a:off x="1520825" y="4905375"/>
            <a:ext cx="9227688" cy="84772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sl-SI" sz="2000" b="1" dirty="0" smtClean="0">
                <a:solidFill>
                  <a:schemeClr val="tx1"/>
                </a:solidFill>
                <a:latin typeface="+mj-lt"/>
                <a:cs typeface="Tahoma" pitchFamily="34" charset="0"/>
              </a:rPr>
              <a:t>AEP programmes are adapted to employability levels of unemployed persons</a:t>
            </a:r>
          </a:p>
        </p:txBody>
      </p:sp>
      <p:pic>
        <p:nvPicPr>
          <p:cNvPr id="6" name="Picture 104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46652" y="349321"/>
            <a:ext cx="2355991" cy="1121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6323" y="312917"/>
            <a:ext cx="1193800" cy="136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688655" y="634484"/>
            <a:ext cx="5911881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500" b="1" dirty="0" smtClean="0">
                <a:solidFill>
                  <a:srgbClr val="A80000"/>
                </a:solidFill>
              </a:rPr>
              <a:t>          PROFILING OF THE UNEMPLOYED</a:t>
            </a:r>
            <a:endParaRPr lang="sl-SI" sz="2500" b="1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>
                <a:solidFill>
                  <a:srgbClr val="A80000"/>
                </a:solidFill>
              </a:rPr>
              <a:t>DIRECTLY EMPLOYABLE</a:t>
            </a:r>
            <a:r>
              <a:rPr lang="sl-SI" dirty="0" smtClean="0"/>
              <a:t/>
            </a:r>
            <a:br>
              <a:rPr lang="sl-SI" dirty="0" smtClean="0"/>
            </a:b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>
              <a:buNone/>
            </a:pPr>
            <a:r>
              <a:rPr lang="sl-SI" b="1" dirty="0" smtClean="0">
                <a:solidFill>
                  <a:srgbClr val="A80000"/>
                </a:solidFill>
                <a:latin typeface="Tahoma" pitchFamily="34" charset="0"/>
                <a:cs typeface="Tahoma" pitchFamily="34" charset="0"/>
              </a:rPr>
              <a:t>Characteristics </a:t>
            </a:r>
          </a:p>
          <a:p>
            <a:pPr algn="ctr">
              <a:buNone/>
            </a:pPr>
            <a:endParaRPr lang="sl-SI" b="1" dirty="0" smtClean="0">
              <a:solidFill>
                <a:srgbClr val="A80000"/>
              </a:solidFill>
              <a:latin typeface="Tahoma" pitchFamily="34" charset="0"/>
              <a:cs typeface="Tahoma" pitchFamily="34" charset="0"/>
            </a:endParaRPr>
          </a:p>
          <a:p>
            <a:r>
              <a:rPr lang="sl-SI" dirty="0" smtClean="0">
                <a:latin typeface="Tahoma" pitchFamily="34" charset="0"/>
                <a:cs typeface="Tahoma" pitchFamily="34" charset="0"/>
              </a:rPr>
              <a:t>Required occupation on the labour market</a:t>
            </a:r>
          </a:p>
          <a:p>
            <a:r>
              <a:rPr lang="sl-SI" dirty="0" smtClean="0">
                <a:latin typeface="Tahoma" pitchFamily="34" charset="0"/>
                <a:cs typeface="Tahoma" pitchFamily="34" charset="0"/>
              </a:rPr>
              <a:t>Applicable knowledge, skills and competences</a:t>
            </a:r>
          </a:p>
          <a:p>
            <a:r>
              <a:rPr lang="sl-SI" dirty="0" smtClean="0">
                <a:latin typeface="Tahoma" pitchFamily="34" charset="0"/>
                <a:cs typeface="Tahoma" pitchFamily="34" charset="0"/>
              </a:rPr>
              <a:t>Social support</a:t>
            </a:r>
          </a:p>
          <a:p>
            <a:r>
              <a:rPr lang="sl-SI" dirty="0" smtClean="0">
                <a:latin typeface="Tahoma" pitchFamily="34" charset="0"/>
                <a:cs typeface="Tahoma" pitchFamily="34" charset="0"/>
              </a:rPr>
              <a:t>Flexibility, mobility</a:t>
            </a:r>
          </a:p>
          <a:p>
            <a:endParaRPr lang="sl-SI" dirty="0" smtClean="0">
              <a:latin typeface="Tahoma" pitchFamily="34" charset="0"/>
              <a:cs typeface="Tahoma" pitchFamily="34" charset="0"/>
            </a:endParaRPr>
          </a:p>
          <a:p>
            <a:endParaRPr lang="sl-S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>
              <a:buNone/>
            </a:pPr>
            <a:r>
              <a:rPr lang="sl-SI" b="1" dirty="0" smtClean="0">
                <a:solidFill>
                  <a:srgbClr val="A80000"/>
                </a:solidFill>
                <a:latin typeface="Tahoma" pitchFamily="34" charset="0"/>
                <a:cs typeface="Tahoma" pitchFamily="34" charset="0"/>
              </a:rPr>
              <a:t>Services</a:t>
            </a:r>
          </a:p>
          <a:p>
            <a:pPr algn="ctr">
              <a:buNone/>
            </a:pPr>
            <a:endParaRPr lang="sl-SI" b="1" dirty="0" smtClean="0">
              <a:solidFill>
                <a:srgbClr val="A80000"/>
              </a:solidFill>
              <a:latin typeface="Tahoma" pitchFamily="34" charset="0"/>
              <a:cs typeface="Tahoma" pitchFamily="34" charset="0"/>
            </a:endParaRPr>
          </a:p>
          <a:p>
            <a:r>
              <a:rPr lang="sl-SI" dirty="0" smtClean="0">
                <a:latin typeface="Tahoma" pitchFamily="34" charset="0"/>
                <a:cs typeface="Tahoma" pitchFamily="34" charset="0"/>
              </a:rPr>
              <a:t>Informational workshops</a:t>
            </a:r>
          </a:p>
          <a:p>
            <a:r>
              <a:rPr lang="sl-SI" dirty="0" smtClean="0">
                <a:latin typeface="Tahoma" pitchFamily="34" charset="0"/>
                <a:cs typeface="Tahoma" pitchFamily="34" charset="0"/>
              </a:rPr>
              <a:t>Job club</a:t>
            </a:r>
          </a:p>
          <a:p>
            <a:r>
              <a:rPr lang="sl-SI" dirty="0" smtClean="0">
                <a:latin typeface="Tahoma" pitchFamily="34" charset="0"/>
                <a:cs typeface="Tahoma" pitchFamily="34" charset="0"/>
              </a:rPr>
              <a:t>Brochures, publications, website</a:t>
            </a:r>
          </a:p>
          <a:p>
            <a:r>
              <a:rPr lang="sl-SI" dirty="0" smtClean="0">
                <a:latin typeface="Tahoma" pitchFamily="34" charset="0"/>
                <a:cs typeface="Tahoma" pitchFamily="34" charset="0"/>
              </a:rPr>
              <a:t>Direct brokerage</a:t>
            </a:r>
          </a:p>
        </p:txBody>
      </p:sp>
      <p:pic>
        <p:nvPicPr>
          <p:cNvPr id="5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6323" y="312917"/>
            <a:ext cx="1193800" cy="136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4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46652" y="349321"/>
            <a:ext cx="2355991" cy="1121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dirty="0" smtClean="0">
                <a:solidFill>
                  <a:srgbClr val="A80000"/>
                </a:solidFill>
              </a:rPr>
              <a:t>CONDITIONALLY EMPLOYABLE</a:t>
            </a:r>
            <a:r>
              <a:rPr lang="sl-SI" dirty="0" smtClean="0"/>
              <a:t/>
            </a:r>
            <a:br>
              <a:rPr lang="sl-SI" dirty="0" smtClean="0"/>
            </a:b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sl-SI" b="1" dirty="0" smtClean="0">
                <a:solidFill>
                  <a:srgbClr val="A80000"/>
                </a:solidFill>
                <a:latin typeface="Tahoma" pitchFamily="34" charset="0"/>
                <a:cs typeface="Tahoma" pitchFamily="34" charset="0"/>
              </a:rPr>
              <a:t>Characteristics</a:t>
            </a:r>
          </a:p>
          <a:p>
            <a:pPr algn="ctr">
              <a:buNone/>
            </a:pPr>
            <a:endParaRPr lang="sl-SI" b="1" dirty="0" smtClean="0">
              <a:solidFill>
                <a:srgbClr val="A80000"/>
              </a:solidFill>
              <a:latin typeface="Tahoma" pitchFamily="34" charset="0"/>
              <a:cs typeface="Tahoma" pitchFamily="34" charset="0"/>
            </a:endParaRPr>
          </a:p>
          <a:p>
            <a:r>
              <a:rPr lang="sl-SI" dirty="0" smtClean="0">
                <a:latin typeface="Tahoma" pitchFamily="34" charset="0"/>
                <a:cs typeface="Tahoma" pitchFamily="34" charset="0"/>
              </a:rPr>
              <a:t>Inadequate occupation</a:t>
            </a:r>
          </a:p>
          <a:p>
            <a:r>
              <a:rPr lang="sl-SI" dirty="0" smtClean="0">
                <a:latin typeface="Tahoma" pitchFamily="34" charset="0"/>
                <a:cs typeface="Tahoma" pitchFamily="34" charset="0"/>
              </a:rPr>
              <a:t>Inadequate knowledge and skills</a:t>
            </a:r>
          </a:p>
          <a:p>
            <a:r>
              <a:rPr lang="sl-SI" dirty="0" smtClean="0">
                <a:latin typeface="Tahoma" pitchFamily="34" charset="0"/>
                <a:cs typeface="Tahoma" pitchFamily="34" charset="0"/>
              </a:rPr>
              <a:t>Not defined occupational choice</a:t>
            </a:r>
          </a:p>
          <a:p>
            <a:r>
              <a:rPr lang="sl-SI" dirty="0" smtClean="0">
                <a:latin typeface="Tahoma" pitchFamily="34" charset="0"/>
                <a:cs typeface="Tahoma" pitchFamily="34" charset="0"/>
              </a:rPr>
              <a:t>Lack of motivation</a:t>
            </a:r>
          </a:p>
          <a:p>
            <a:r>
              <a:rPr lang="sl-SI" dirty="0" smtClean="0">
                <a:latin typeface="Tahoma" pitchFamily="34" charset="0"/>
                <a:cs typeface="Tahoma" pitchFamily="34" charset="0"/>
              </a:rPr>
              <a:t>Minor health issues</a:t>
            </a:r>
          </a:p>
          <a:p>
            <a:endParaRPr lang="sl-SI" dirty="0" smtClean="0">
              <a:latin typeface="Tahoma" pitchFamily="34" charset="0"/>
              <a:cs typeface="Tahoma" pitchFamily="34" charset="0"/>
            </a:endParaRPr>
          </a:p>
          <a:p>
            <a:endParaRPr lang="sl-S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sl-SI" b="1" dirty="0" smtClean="0">
                <a:solidFill>
                  <a:srgbClr val="A80000"/>
                </a:solidFill>
                <a:latin typeface="Tahoma" pitchFamily="34" charset="0"/>
                <a:cs typeface="Tahoma" pitchFamily="34" charset="0"/>
              </a:rPr>
              <a:t>Services</a:t>
            </a:r>
          </a:p>
          <a:p>
            <a:pPr algn="ctr">
              <a:buNone/>
            </a:pPr>
            <a:endParaRPr lang="sl-SI" b="1" dirty="0" smtClean="0">
              <a:solidFill>
                <a:srgbClr val="A80000"/>
              </a:solidFill>
              <a:latin typeface="Tahoma" pitchFamily="34" charset="0"/>
              <a:cs typeface="Tahoma" pitchFamily="34" charset="0"/>
            </a:endParaRPr>
          </a:p>
          <a:p>
            <a:r>
              <a:rPr lang="sl-SI" dirty="0" smtClean="0">
                <a:latin typeface="Tahoma" pitchFamily="34" charset="0"/>
                <a:cs typeface="Tahoma" pitchFamily="34" charset="0"/>
              </a:rPr>
              <a:t>Improved professional treatment</a:t>
            </a:r>
          </a:p>
          <a:p>
            <a:r>
              <a:rPr lang="sl-SI" dirty="0" smtClean="0">
                <a:latin typeface="Tahoma" pitchFamily="34" charset="0"/>
                <a:cs typeface="Tahoma" pitchFamily="34" charset="0"/>
              </a:rPr>
              <a:t>Longer motivational and informational seminars</a:t>
            </a:r>
          </a:p>
          <a:p>
            <a:r>
              <a:rPr lang="sl-SI" dirty="0" smtClean="0">
                <a:latin typeface="Tahoma" pitchFamily="34" charset="0"/>
                <a:cs typeface="Tahoma" pitchFamily="34" charset="0"/>
              </a:rPr>
              <a:t>Professional counselling</a:t>
            </a:r>
          </a:p>
          <a:p>
            <a:r>
              <a:rPr lang="sl-SI" dirty="0" smtClean="0">
                <a:latin typeface="Tahoma" pitchFamily="34" charset="0"/>
                <a:cs typeface="Tahoma" pitchFamily="34" charset="0"/>
              </a:rPr>
              <a:t>Training and education programmes </a:t>
            </a:r>
          </a:p>
          <a:p>
            <a:r>
              <a:rPr lang="sl-SI" dirty="0" smtClean="0">
                <a:latin typeface="Tahoma" pitchFamily="34" charset="0"/>
                <a:cs typeface="Tahoma" pitchFamily="34" charset="0"/>
              </a:rPr>
              <a:t>On-the-job training</a:t>
            </a:r>
          </a:p>
          <a:p>
            <a:r>
              <a:rPr lang="sl-SI" dirty="0" smtClean="0">
                <a:latin typeface="Tahoma" pitchFamily="34" charset="0"/>
                <a:cs typeface="Tahoma" pitchFamily="34" charset="0"/>
              </a:rPr>
              <a:t>Start-up loans</a:t>
            </a:r>
          </a:p>
          <a:p>
            <a:endParaRPr lang="sl-SI" dirty="0" smtClean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6323" y="312917"/>
            <a:ext cx="1193800" cy="136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4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46652" y="349321"/>
            <a:ext cx="2355991" cy="1121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>
                <a:solidFill>
                  <a:srgbClr val="A80000"/>
                </a:solidFill>
              </a:rPr>
              <a:t>HARD TO EMPLOY</a:t>
            </a:r>
            <a:r>
              <a:rPr lang="sl-SI" dirty="0" smtClean="0"/>
              <a:t/>
            </a:r>
            <a:br>
              <a:rPr lang="sl-SI" dirty="0" smtClean="0"/>
            </a:b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47775" y="1187450"/>
            <a:ext cx="4724400" cy="3851275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sl-SI" b="1" dirty="0" smtClean="0">
                <a:solidFill>
                  <a:srgbClr val="A80000"/>
                </a:solidFill>
                <a:latin typeface="Tahoma" pitchFamily="34" charset="0"/>
                <a:cs typeface="Tahoma" pitchFamily="34" charset="0"/>
              </a:rPr>
              <a:t>Characteristics</a:t>
            </a:r>
          </a:p>
          <a:p>
            <a:r>
              <a:rPr lang="x-none" dirty="0" smtClean="0">
                <a:latin typeface="Tahoma" pitchFamily="34" charset="0"/>
                <a:cs typeface="Tahoma" pitchFamily="34" charset="0"/>
              </a:rPr>
              <a:t>Outdated and inadequate knowledge</a:t>
            </a:r>
            <a:endParaRPr lang="vi-VN" dirty="0" smtClean="0">
              <a:latin typeface="Tahoma" pitchFamily="34" charset="0"/>
              <a:cs typeface="Tahoma" pitchFamily="34" charset="0"/>
            </a:endParaRPr>
          </a:p>
          <a:p>
            <a:r>
              <a:rPr lang="x-none" dirty="0" smtClean="0">
                <a:latin typeface="Tahoma" pitchFamily="34" charset="0"/>
                <a:cs typeface="Tahoma" pitchFamily="34" charset="0"/>
              </a:rPr>
              <a:t>Reduction of work abilities</a:t>
            </a:r>
            <a:endParaRPr lang="vi-VN" dirty="0" smtClean="0">
              <a:latin typeface="Tahoma" pitchFamily="34" charset="0"/>
              <a:cs typeface="Tahoma" pitchFamily="34" charset="0"/>
            </a:endParaRPr>
          </a:p>
          <a:p>
            <a:r>
              <a:rPr lang="x-none" dirty="0" smtClean="0">
                <a:latin typeface="Tahoma" pitchFamily="34" charset="0"/>
                <a:cs typeface="Tahoma" pitchFamily="34" charset="0"/>
              </a:rPr>
              <a:t>Lack of motivation for job search</a:t>
            </a:r>
            <a:endParaRPr lang="vi-VN" dirty="0" smtClean="0">
              <a:latin typeface="Tahoma" pitchFamily="34" charset="0"/>
              <a:cs typeface="Tahoma" pitchFamily="34" charset="0"/>
            </a:endParaRPr>
          </a:p>
          <a:p>
            <a:r>
              <a:rPr lang="x-none" dirty="0" smtClean="0">
                <a:latin typeface="Tahoma" pitchFamily="34" charset="0"/>
                <a:cs typeface="Tahoma" pitchFamily="34" charset="0"/>
              </a:rPr>
              <a:t>Lack of interest for specialization</a:t>
            </a:r>
            <a:endParaRPr lang="vi-VN" dirty="0" smtClean="0">
              <a:latin typeface="Tahoma" pitchFamily="34" charset="0"/>
              <a:cs typeface="Tahoma" pitchFamily="34" charset="0"/>
            </a:endParaRPr>
          </a:p>
          <a:p>
            <a:r>
              <a:rPr lang="x-none" dirty="0" smtClean="0">
                <a:latin typeface="Tahoma" pitchFamily="34" charset="0"/>
                <a:cs typeface="Tahoma" pitchFamily="34" charset="0"/>
              </a:rPr>
              <a:t>Alienation from work and social environment</a:t>
            </a:r>
            <a:endParaRPr lang="vi-VN" dirty="0" smtClean="0">
              <a:latin typeface="Tahoma" pitchFamily="34" charset="0"/>
              <a:cs typeface="Tahoma" pitchFamily="34" charset="0"/>
            </a:endParaRPr>
          </a:p>
          <a:p>
            <a:r>
              <a:rPr lang="x-none" dirty="0" smtClean="0">
                <a:latin typeface="Tahoma" pitchFamily="34" charset="0"/>
                <a:cs typeface="Tahoma" pitchFamily="34" charset="0"/>
              </a:rPr>
              <a:t>Lack of self-confidence</a:t>
            </a:r>
            <a:r>
              <a:rPr lang="vi-VN" dirty="0" smtClean="0">
                <a:latin typeface="Tahoma" pitchFamily="34" charset="0"/>
                <a:cs typeface="Tahoma" pitchFamily="34" charset="0"/>
              </a:rPr>
              <a:t> </a:t>
            </a:r>
          </a:p>
          <a:p>
            <a:r>
              <a:rPr lang="x-none" dirty="0" smtClean="0">
                <a:latin typeface="Tahoma" pitchFamily="34" charset="0"/>
                <a:cs typeface="Tahoma" pitchFamily="34" charset="0"/>
              </a:rPr>
              <a:t>Unrealistic expectations</a:t>
            </a:r>
            <a:endParaRPr lang="vi-VN" dirty="0" smtClean="0">
              <a:latin typeface="Tahoma" pitchFamily="34" charset="0"/>
              <a:cs typeface="Tahoma" pitchFamily="34" charset="0"/>
            </a:endParaRPr>
          </a:p>
          <a:p>
            <a:endParaRPr lang="sl-S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34049" y="1216026"/>
            <a:ext cx="4724400" cy="384175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sl-SI" b="1" dirty="0" smtClean="0">
                <a:solidFill>
                  <a:srgbClr val="A80000"/>
                </a:solidFill>
                <a:latin typeface="Tahoma" pitchFamily="34" charset="0"/>
                <a:cs typeface="Tahoma" pitchFamily="34" charset="0"/>
              </a:rPr>
              <a:t>Services</a:t>
            </a:r>
          </a:p>
          <a:p>
            <a:r>
              <a:rPr lang="sl-SI" dirty="0" smtClean="0">
                <a:latin typeface="Tahoma" pitchFamily="34" charset="0"/>
                <a:cs typeface="Tahoma" pitchFamily="34" charset="0"/>
              </a:rPr>
              <a:t>Professional rehabilitation</a:t>
            </a:r>
          </a:p>
          <a:p>
            <a:r>
              <a:rPr lang="sl-SI" dirty="0" smtClean="0">
                <a:latin typeface="Tahoma" pitchFamily="34" charset="0"/>
                <a:cs typeface="Tahoma" pitchFamily="34" charset="0"/>
              </a:rPr>
              <a:t>Subsidies of wages of PwDs </a:t>
            </a:r>
          </a:p>
          <a:p>
            <a:r>
              <a:rPr lang="sl-SI" dirty="0" smtClean="0">
                <a:latin typeface="Tahoma" pitchFamily="34" charset="0"/>
                <a:cs typeface="Tahoma" pitchFamily="34" charset="0"/>
              </a:rPr>
              <a:t>Equipping of workplace for PwDs</a:t>
            </a:r>
          </a:p>
          <a:p>
            <a:r>
              <a:rPr lang="sl-SI" dirty="0" smtClean="0">
                <a:latin typeface="Tahoma" pitchFamily="34" charset="0"/>
                <a:cs typeface="Tahoma" pitchFamily="34" charset="0"/>
              </a:rPr>
              <a:t>Public works – social, environmental and other programmes</a:t>
            </a:r>
          </a:p>
          <a:p>
            <a:r>
              <a:rPr lang="sl-SI" dirty="0" smtClean="0">
                <a:latin typeface="Tahoma" pitchFamily="34" charset="0"/>
                <a:cs typeface="Tahoma" pitchFamily="34" charset="0"/>
              </a:rPr>
              <a:t>Programmes of social inclusion</a:t>
            </a:r>
          </a:p>
          <a:p>
            <a:r>
              <a:rPr lang="sl-SI" dirty="0" smtClean="0">
                <a:latin typeface="Tahoma" pitchFamily="34" charset="0"/>
                <a:cs typeface="Tahoma" pitchFamily="34" charset="0"/>
              </a:rPr>
              <a:t>Subsidies – Decree on subsidizing employment of certain categories of unemployed persons</a:t>
            </a:r>
          </a:p>
          <a:p>
            <a:pPr>
              <a:buNone/>
            </a:pPr>
            <a:endParaRPr lang="sl-SI" dirty="0" smtClean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6323" y="312917"/>
            <a:ext cx="1193800" cy="136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4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46652" y="349321"/>
            <a:ext cx="2355991" cy="1121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 bwMode="auto">
          <a:xfrm>
            <a:off x="1377950" y="5229225"/>
            <a:ext cx="8229600" cy="84772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sl-SI" sz="1600" b="1" dirty="0" smtClean="0">
                <a:solidFill>
                  <a:schemeClr val="tx1"/>
                </a:solidFill>
                <a:latin typeface="+mj-lt"/>
                <a:cs typeface="Tahoma" pitchFamily="34" charset="0"/>
              </a:rPr>
              <a:t>Long-term unemployed; Redundancies; Persons with disability; Persons over 50 years of age; Persons without occupation; Persons with health issues; Addicts; Members of certain ethnic groups and others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78" name="Rectangle 1038"/>
          <p:cNvSpPr>
            <a:spLocks noChangeArrowheads="1"/>
          </p:cNvSpPr>
          <p:nvPr/>
        </p:nvSpPr>
        <p:spPr bwMode="auto">
          <a:xfrm>
            <a:off x="914364" y="2437032"/>
            <a:ext cx="10446738" cy="1322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57150" tIns="28575" rIns="57150" bIns="28575" anchor="ctr"/>
          <a:lstStyle/>
          <a:p>
            <a:pPr algn="ctr"/>
            <a:endParaRPr lang="sr-Latn-CS" sz="38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endParaRPr lang="sr-Latn-CS" sz="3800" b="1" i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endParaRPr lang="sr-Latn-CS" sz="3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endParaRPr lang="sr-Latn-CS" sz="3800" i="1" dirty="0" smtClean="0">
              <a:solidFill>
                <a:srgbClr val="C6A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endParaRPr lang="sr-Latn-CS" sz="3800" i="1" dirty="0" smtClean="0">
              <a:solidFill>
                <a:srgbClr val="C6A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endParaRPr lang="sr-Latn-CS" sz="3800" i="1" dirty="0">
              <a:solidFill>
                <a:srgbClr val="C6A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44080" name="Rectangle 1040"/>
          <p:cNvSpPr>
            <a:spLocks noChangeArrowheads="1"/>
          </p:cNvSpPr>
          <p:nvPr/>
        </p:nvSpPr>
        <p:spPr bwMode="auto">
          <a:xfrm>
            <a:off x="5635414" y="6465299"/>
            <a:ext cx="1484489" cy="25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57150" tIns="28575" rIns="57150" bIns="28575" anchor="ctr"/>
          <a:lstStyle/>
          <a:p>
            <a:endParaRPr lang="sl-SI"/>
          </a:p>
        </p:txBody>
      </p:sp>
      <p:pic>
        <p:nvPicPr>
          <p:cNvPr id="344081" name="Picture 104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98023" y="0"/>
            <a:ext cx="2355991" cy="1121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9"/>
          <p:cNvSpPr>
            <a:spLocks noChangeArrowheads="1"/>
          </p:cNvSpPr>
          <p:nvPr/>
        </p:nvSpPr>
        <p:spPr bwMode="auto">
          <a:xfrm>
            <a:off x="660362" y="2164634"/>
            <a:ext cx="3635022" cy="162959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57150" tIns="28575" rIns="57150" bIns="28575" anchor="ctr"/>
          <a:lstStyle/>
          <a:p>
            <a:pPr>
              <a:buFontTx/>
              <a:buChar char="•"/>
            </a:pPr>
            <a:r>
              <a:rPr lang="sl-SI" sz="2300" dirty="0">
                <a:latin typeface="+mj-lt"/>
              </a:rPr>
              <a:t> </a:t>
            </a:r>
            <a:r>
              <a:rPr lang="sl-SI" sz="2300" dirty="0" smtClean="0">
                <a:latin typeface="+mj-lt"/>
              </a:rPr>
              <a:t>unemployed</a:t>
            </a:r>
            <a:endParaRPr lang="sl-SI" sz="2300" dirty="0">
              <a:latin typeface="+mj-lt"/>
            </a:endParaRPr>
          </a:p>
          <a:p>
            <a:pPr lvl="1">
              <a:buFontTx/>
              <a:buChar char="•"/>
            </a:pPr>
            <a:r>
              <a:rPr lang="sl-SI" sz="2300" dirty="0">
                <a:latin typeface="+mj-lt"/>
              </a:rPr>
              <a:t> </a:t>
            </a:r>
            <a:r>
              <a:rPr lang="sl-SI" sz="2300" dirty="0" smtClean="0">
                <a:latin typeface="+mj-lt"/>
              </a:rPr>
              <a:t>employed</a:t>
            </a:r>
            <a:endParaRPr lang="sl-SI" sz="2300" dirty="0">
              <a:latin typeface="+mj-lt"/>
            </a:endParaRPr>
          </a:p>
          <a:p>
            <a:pPr lvl="2">
              <a:buFontTx/>
              <a:buChar char="•"/>
            </a:pPr>
            <a:r>
              <a:rPr lang="sl-SI" sz="2300" dirty="0">
                <a:latin typeface="+mj-lt"/>
              </a:rPr>
              <a:t> </a:t>
            </a:r>
            <a:r>
              <a:rPr lang="sl-SI" sz="2300" dirty="0" smtClean="0">
                <a:latin typeface="+mj-lt"/>
              </a:rPr>
              <a:t>pupils and students</a:t>
            </a:r>
            <a:endParaRPr lang="sl-SI" sz="2300" dirty="0">
              <a:latin typeface="+mj-lt"/>
            </a:endParaRPr>
          </a:p>
        </p:txBody>
      </p:sp>
      <p:sp>
        <p:nvSpPr>
          <p:cNvPr id="9" name="AutoShape 45"/>
          <p:cNvSpPr>
            <a:spLocks noChangeArrowheads="1"/>
          </p:cNvSpPr>
          <p:nvPr/>
        </p:nvSpPr>
        <p:spPr bwMode="auto">
          <a:xfrm>
            <a:off x="4809437" y="2443917"/>
            <a:ext cx="3430693" cy="1111160"/>
          </a:xfrm>
          <a:prstGeom prst="leftRightArrow">
            <a:avLst>
              <a:gd name="adj1" fmla="val 50000"/>
              <a:gd name="adj2" fmla="val 44658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57150" tIns="28575" rIns="57150" bIns="28575" anchor="ctr"/>
          <a:lstStyle/>
          <a:p>
            <a:pPr algn="ctr"/>
            <a:r>
              <a:rPr lang="sl-SI" sz="1600" b="1" dirty="0" smtClean="0">
                <a:latin typeface="+mj-lt"/>
              </a:rPr>
              <a:t>Professional, Expert,</a:t>
            </a:r>
          </a:p>
          <a:p>
            <a:pPr algn="ctr"/>
            <a:r>
              <a:rPr lang="sl-SI" sz="1600" b="1" dirty="0" smtClean="0">
                <a:latin typeface="+mj-lt"/>
              </a:rPr>
              <a:t>Simple, Efficient</a:t>
            </a:r>
            <a:endParaRPr lang="sl-SI" sz="1600" b="1" dirty="0">
              <a:latin typeface="+mj-lt"/>
            </a:endParaRPr>
          </a:p>
        </p:txBody>
      </p:sp>
      <p:sp>
        <p:nvSpPr>
          <p:cNvPr id="11" name="Rectangle 38"/>
          <p:cNvSpPr>
            <a:spLocks noChangeArrowheads="1"/>
          </p:cNvSpPr>
          <p:nvPr/>
        </p:nvSpPr>
        <p:spPr bwMode="auto">
          <a:xfrm>
            <a:off x="8610901" y="2546660"/>
            <a:ext cx="2813194" cy="103686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57150" tIns="28575" rIns="57150" bIns="28575" anchor="ctr"/>
          <a:lstStyle/>
          <a:p>
            <a:pPr algn="ctr"/>
            <a:r>
              <a:rPr lang="sl-SI" sz="2300" dirty="0" smtClean="0"/>
              <a:t>EMPLOYERS</a:t>
            </a:r>
            <a:endParaRPr lang="sl-SI" sz="2300" dirty="0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75787" y="4646730"/>
            <a:ext cx="9753668" cy="1288814"/>
          </a:xfrm>
          <a:prstGeom prst="rect">
            <a:avLst/>
          </a:prstGeom>
          <a:noFill/>
        </p:spPr>
        <p:txBody>
          <a:bodyPr wrap="square" lIns="57150" tIns="28575" rIns="57150" bIns="28575" rtlCol="0">
            <a:spAutoFit/>
          </a:bodyPr>
          <a:lstStyle/>
          <a:p>
            <a:pPr algn="ctr"/>
            <a:r>
              <a:rPr lang="sl-SI" sz="2000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PRIORITY:  </a:t>
            </a:r>
            <a:r>
              <a:rPr lang="sl-SI" sz="200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TO PROVIDE QUALITY LABOUR FORCE FOR ECONOMY</a:t>
            </a:r>
          </a:p>
          <a:p>
            <a:endParaRPr lang="sl-SI" sz="2000" dirty="0" smtClean="0">
              <a:solidFill>
                <a:schemeClr val="bg2">
                  <a:lumMod val="10000"/>
                </a:schemeClr>
              </a:solidFill>
              <a:latin typeface="+mj-lt"/>
            </a:endParaRPr>
          </a:p>
          <a:p>
            <a:endParaRPr lang="sl-SI" sz="2000" dirty="0" smtClean="0">
              <a:solidFill>
                <a:schemeClr val="bg2">
                  <a:lumMod val="10000"/>
                </a:schemeClr>
              </a:solidFill>
              <a:latin typeface="+mj-lt"/>
            </a:endParaRPr>
          </a:p>
          <a:p>
            <a:r>
              <a:rPr lang="sl-SI" sz="2000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               STRONG ECONOMY</a:t>
            </a:r>
            <a:r>
              <a:rPr lang="sl-SI" sz="200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                     </a:t>
            </a:r>
            <a:r>
              <a:rPr lang="sl-SI" sz="2000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STRONG STATE                    FULL FUNDS  </a:t>
            </a:r>
            <a:endParaRPr lang="sl-SI" sz="2000" b="1" dirty="0">
              <a:solidFill>
                <a:schemeClr val="bg2">
                  <a:lumMod val="10000"/>
                </a:schemeClr>
              </a:solidFill>
              <a:latin typeface="+mj-lt"/>
            </a:endParaRPr>
          </a:p>
        </p:txBody>
      </p:sp>
      <p:sp>
        <p:nvSpPr>
          <p:cNvPr id="25" name="Right Arrow 24"/>
          <p:cNvSpPr/>
          <p:nvPr/>
        </p:nvSpPr>
        <p:spPr>
          <a:xfrm>
            <a:off x="7325724" y="5576766"/>
            <a:ext cx="914406" cy="367395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57150" tIns="28575" rIns="57150" bIns="28575" rtlCol="0" anchor="ctr"/>
          <a:lstStyle/>
          <a:p>
            <a:pPr algn="ctr"/>
            <a:endParaRPr lang="sl-SI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6" name="Right Arrow 25"/>
          <p:cNvSpPr/>
          <p:nvPr/>
        </p:nvSpPr>
        <p:spPr>
          <a:xfrm>
            <a:off x="4295384" y="5576766"/>
            <a:ext cx="914406" cy="367395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57150" tIns="28575" rIns="57150" bIns="28575" rtlCol="0" anchor="ctr"/>
          <a:lstStyle/>
          <a:p>
            <a:pPr algn="ctr"/>
            <a:endParaRPr lang="sl-SI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7" name="Rectangle 9"/>
          <p:cNvSpPr>
            <a:spLocks noChangeArrowheads="1"/>
          </p:cNvSpPr>
          <p:nvPr/>
        </p:nvSpPr>
        <p:spPr bwMode="auto">
          <a:xfrm>
            <a:off x="3140015" y="503737"/>
            <a:ext cx="7820368" cy="442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57150" tIns="28575" rIns="57150" bIns="28575">
            <a:spAutoFit/>
          </a:bodyPr>
          <a:lstStyle/>
          <a:p>
            <a:r>
              <a:rPr lang="sr-Latn-CS" sz="2500" b="1" dirty="0" smtClean="0">
                <a:solidFill>
                  <a:srgbClr val="A80000"/>
                </a:solidFill>
                <a:latin typeface="+mj-lt"/>
              </a:rPr>
              <a:t>BROKERAGE IN EMPLOYMENT</a:t>
            </a:r>
            <a:endParaRPr lang="en-US" sz="2500" b="1" dirty="0">
              <a:solidFill>
                <a:srgbClr val="A80000"/>
              </a:solidFill>
              <a:latin typeface="+mj-lt"/>
            </a:endParaRPr>
          </a:p>
        </p:txBody>
      </p:sp>
      <p:pic>
        <p:nvPicPr>
          <p:cNvPr id="13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8463" y="133350"/>
            <a:ext cx="1193800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d Line Business 16x9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red line presentation (widescreen)</Template>
  <TotalTime>0</TotalTime>
  <Words>692</Words>
  <Application>Microsoft Office PowerPoint</Application>
  <PresentationFormat>Custom</PresentationFormat>
  <Paragraphs>207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Red Line Business 16x9</vt:lpstr>
      <vt:lpstr> EMPLOYMENT AGENCY OF MONTENEGRO</vt:lpstr>
      <vt:lpstr>EMPLOYMENT AGENCY OF MONTENEGRO</vt:lpstr>
      <vt:lpstr>       StrateGIC MANAGEMENT</vt:lpstr>
      <vt:lpstr>DEVELOPMENT OF  OPERATIONAL PROCESSES</vt:lpstr>
      <vt:lpstr>Slide 5</vt:lpstr>
      <vt:lpstr>DIRECTLY EMPLOYABLE </vt:lpstr>
      <vt:lpstr>CONDITIONALLY EMPLOYABLE </vt:lpstr>
      <vt:lpstr>HARD TO EMPLOY </vt:lpstr>
      <vt:lpstr>Slide 9</vt:lpstr>
      <vt:lpstr>Slide 10</vt:lpstr>
      <vt:lpstr>SUCCESS INDICATORS</vt:lpstr>
      <vt:lpstr>FINANCIAL ALLOCATION</vt:lpstr>
      <vt:lpstr>FINANCIAL ALLOCATION </vt:lpstr>
      <vt:lpstr>PartnerSHIPS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2014-10-09T19:39:05Z</dcterms:created>
  <dcterms:modified xsi:type="dcterms:W3CDTF">2017-11-06T13:39:51Z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TC030310239991</vt:lpwstr>
  </property>
</Properties>
</file>